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5"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181" autoAdjust="0"/>
    <p:restoredTop sz="94660"/>
  </p:normalViewPr>
  <p:slideViewPr>
    <p:cSldViewPr snapToGrid="0">
      <p:cViewPr varScale="1">
        <p:scale>
          <a:sx n="111" d="100"/>
          <a:sy n="111" d="100"/>
        </p:scale>
        <p:origin x="13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hard Gowen" userId="fa808f909667fda9" providerId="LiveId" clId="{095C2E47-53C1-44C7-A469-B49417704FC3}"/>
    <pc:docChg chg="modSld">
      <pc:chgData name="Richard Gowen" userId="fa808f909667fda9" providerId="LiveId" clId="{095C2E47-53C1-44C7-A469-B49417704FC3}" dt="2023-02-27T17:16:11.418" v="24" actId="6549"/>
      <pc:docMkLst>
        <pc:docMk/>
      </pc:docMkLst>
      <pc:sldChg chg="modSp mod">
        <pc:chgData name="Richard Gowen" userId="fa808f909667fda9" providerId="LiveId" clId="{095C2E47-53C1-44C7-A469-B49417704FC3}" dt="2023-02-27T17:14:03.991" v="7" actId="20577"/>
        <pc:sldMkLst>
          <pc:docMk/>
          <pc:sldMk cId="3979396216" sldId="260"/>
        </pc:sldMkLst>
        <pc:spChg chg="mod">
          <ac:chgData name="Richard Gowen" userId="fa808f909667fda9" providerId="LiveId" clId="{095C2E47-53C1-44C7-A469-B49417704FC3}" dt="2023-02-27T17:14:03.991" v="7" actId="20577"/>
          <ac:spMkLst>
            <pc:docMk/>
            <pc:sldMk cId="3979396216" sldId="260"/>
            <ac:spMk id="5" creationId="{1422DBD7-D9F3-4520-3CFC-7E7D91F8AE11}"/>
          </ac:spMkLst>
        </pc:spChg>
      </pc:sldChg>
      <pc:sldChg chg="modSp mod">
        <pc:chgData name="Richard Gowen" userId="fa808f909667fda9" providerId="LiveId" clId="{095C2E47-53C1-44C7-A469-B49417704FC3}" dt="2023-02-27T17:14:53.005" v="12" actId="20577"/>
        <pc:sldMkLst>
          <pc:docMk/>
          <pc:sldMk cId="4004196887" sldId="261"/>
        </pc:sldMkLst>
        <pc:spChg chg="mod">
          <ac:chgData name="Richard Gowen" userId="fa808f909667fda9" providerId="LiveId" clId="{095C2E47-53C1-44C7-A469-B49417704FC3}" dt="2023-02-27T17:14:53.005" v="12" actId="20577"/>
          <ac:spMkLst>
            <pc:docMk/>
            <pc:sldMk cId="4004196887" sldId="261"/>
            <ac:spMk id="5" creationId="{1422DBD7-D9F3-4520-3CFC-7E7D91F8AE11}"/>
          </ac:spMkLst>
        </pc:spChg>
      </pc:sldChg>
      <pc:sldChg chg="modSp mod">
        <pc:chgData name="Richard Gowen" userId="fa808f909667fda9" providerId="LiveId" clId="{095C2E47-53C1-44C7-A469-B49417704FC3}" dt="2023-02-27T17:16:11.418" v="24" actId="6549"/>
        <pc:sldMkLst>
          <pc:docMk/>
          <pc:sldMk cId="330841360" sldId="262"/>
        </pc:sldMkLst>
        <pc:spChg chg="mod">
          <ac:chgData name="Richard Gowen" userId="fa808f909667fda9" providerId="LiveId" clId="{095C2E47-53C1-44C7-A469-B49417704FC3}" dt="2023-02-27T17:16:11.418" v="24" actId="6549"/>
          <ac:spMkLst>
            <pc:docMk/>
            <pc:sldMk cId="330841360" sldId="262"/>
            <ac:spMk id="5" creationId="{1422DBD7-D9F3-4520-3CFC-7E7D91F8AE11}"/>
          </ac:spMkLst>
        </pc:spChg>
      </pc:sldChg>
    </pc:docChg>
  </pc:docChgLst>
  <pc:docChgLst>
    <pc:chgData name="Richard Gowen" userId="fa808f909667fda9" providerId="LiveId" clId="{34348598-0A2E-41DD-B2E8-DD34B3D95E89}"/>
    <pc:docChg chg="undo custSel addSld delSld modSld sldOrd">
      <pc:chgData name="Richard Gowen" userId="fa808f909667fda9" providerId="LiveId" clId="{34348598-0A2E-41DD-B2E8-DD34B3D95E89}" dt="2023-02-26T20:27:21.784" v="6729" actId="20577"/>
      <pc:docMkLst>
        <pc:docMk/>
      </pc:docMkLst>
      <pc:sldChg chg="modSp mod">
        <pc:chgData name="Richard Gowen" userId="fa808f909667fda9" providerId="LiveId" clId="{34348598-0A2E-41DD-B2E8-DD34B3D95E89}" dt="2023-02-25T14:48:05.643" v="67" actId="20577"/>
        <pc:sldMkLst>
          <pc:docMk/>
          <pc:sldMk cId="3683039593" sldId="256"/>
        </pc:sldMkLst>
        <pc:spChg chg="mod">
          <ac:chgData name="Richard Gowen" userId="fa808f909667fda9" providerId="LiveId" clId="{34348598-0A2E-41DD-B2E8-DD34B3D95E89}" dt="2023-02-25T14:47:46.788" v="16" actId="20577"/>
          <ac:spMkLst>
            <pc:docMk/>
            <pc:sldMk cId="3683039593" sldId="256"/>
            <ac:spMk id="2" creationId="{4B5D8E73-8636-C0BA-B376-6B0E57BFF74B}"/>
          </ac:spMkLst>
        </pc:spChg>
        <pc:spChg chg="mod">
          <ac:chgData name="Richard Gowen" userId="fa808f909667fda9" providerId="LiveId" clId="{34348598-0A2E-41DD-B2E8-DD34B3D95E89}" dt="2023-02-25T14:48:05.643" v="67" actId="20577"/>
          <ac:spMkLst>
            <pc:docMk/>
            <pc:sldMk cId="3683039593" sldId="256"/>
            <ac:spMk id="3" creationId="{D3D18863-A1BB-E053-61FA-0F3E3C44D418}"/>
          </ac:spMkLst>
        </pc:spChg>
      </pc:sldChg>
      <pc:sldChg chg="modSp new mod">
        <pc:chgData name="Richard Gowen" userId="fa808f909667fda9" providerId="LiveId" clId="{34348598-0A2E-41DD-B2E8-DD34B3D95E89}" dt="2023-02-25T21:08:21.594" v="5978" actId="20577"/>
        <pc:sldMkLst>
          <pc:docMk/>
          <pc:sldMk cId="1208533369" sldId="257"/>
        </pc:sldMkLst>
        <pc:spChg chg="mod">
          <ac:chgData name="Richard Gowen" userId="fa808f909667fda9" providerId="LiveId" clId="{34348598-0A2E-41DD-B2E8-DD34B3D95E89}" dt="2023-02-25T15:04:09.542" v="480" actId="20577"/>
          <ac:spMkLst>
            <pc:docMk/>
            <pc:sldMk cId="1208533369" sldId="257"/>
            <ac:spMk id="2" creationId="{8CCC721C-B670-E824-81EF-3D425C0ED171}"/>
          </ac:spMkLst>
        </pc:spChg>
        <pc:spChg chg="mod">
          <ac:chgData name="Richard Gowen" userId="fa808f909667fda9" providerId="LiveId" clId="{34348598-0A2E-41DD-B2E8-DD34B3D95E89}" dt="2023-02-25T21:08:21.594" v="5978" actId="20577"/>
          <ac:spMkLst>
            <pc:docMk/>
            <pc:sldMk cId="1208533369" sldId="257"/>
            <ac:spMk id="3" creationId="{1D9AA6DA-DEF0-35CB-565F-146B91352737}"/>
          </ac:spMkLst>
        </pc:spChg>
      </pc:sldChg>
      <pc:sldChg chg="addSp delSp modSp new mod modClrScheme chgLayout">
        <pc:chgData name="Richard Gowen" userId="fa808f909667fda9" providerId="LiveId" clId="{34348598-0A2E-41DD-B2E8-DD34B3D95E89}" dt="2023-02-25T15:32:54.687" v="1300" actId="14100"/>
        <pc:sldMkLst>
          <pc:docMk/>
          <pc:sldMk cId="400012863" sldId="258"/>
        </pc:sldMkLst>
        <pc:spChg chg="del mod ord">
          <ac:chgData name="Richard Gowen" userId="fa808f909667fda9" providerId="LiveId" clId="{34348598-0A2E-41DD-B2E8-DD34B3D95E89}" dt="2023-02-25T15:14:10.526" v="931" actId="700"/>
          <ac:spMkLst>
            <pc:docMk/>
            <pc:sldMk cId="400012863" sldId="258"/>
            <ac:spMk id="2" creationId="{08A2B877-3B8C-B9D1-293C-9E924839C3A0}"/>
          </ac:spMkLst>
        </pc:spChg>
        <pc:spChg chg="del">
          <ac:chgData name="Richard Gowen" userId="fa808f909667fda9" providerId="LiveId" clId="{34348598-0A2E-41DD-B2E8-DD34B3D95E89}" dt="2023-02-25T15:14:10.526" v="931" actId="700"/>
          <ac:spMkLst>
            <pc:docMk/>
            <pc:sldMk cId="400012863" sldId="258"/>
            <ac:spMk id="3" creationId="{CA5D0065-2662-6C5B-49F8-5118F23E86FD}"/>
          </ac:spMkLst>
        </pc:spChg>
        <pc:spChg chg="add mod ord">
          <ac:chgData name="Richard Gowen" userId="fa808f909667fda9" providerId="LiveId" clId="{34348598-0A2E-41DD-B2E8-DD34B3D95E89}" dt="2023-02-25T15:15:53.280" v="947" actId="20577"/>
          <ac:spMkLst>
            <pc:docMk/>
            <pc:sldMk cId="400012863" sldId="258"/>
            <ac:spMk id="4" creationId="{C1243E32-1219-14D5-7140-6E1288636900}"/>
          </ac:spMkLst>
        </pc:spChg>
        <pc:spChg chg="add mod">
          <ac:chgData name="Richard Gowen" userId="fa808f909667fda9" providerId="LiveId" clId="{34348598-0A2E-41DD-B2E8-DD34B3D95E89}" dt="2023-02-25T15:27:13.462" v="1225" actId="1076"/>
          <ac:spMkLst>
            <pc:docMk/>
            <pc:sldMk cId="400012863" sldId="258"/>
            <ac:spMk id="5" creationId="{1422DBD7-D9F3-4520-3CFC-7E7D91F8AE11}"/>
          </ac:spMkLst>
        </pc:spChg>
        <pc:spChg chg="add mod">
          <ac:chgData name="Richard Gowen" userId="fa808f909667fda9" providerId="LiveId" clId="{34348598-0A2E-41DD-B2E8-DD34B3D95E89}" dt="2023-02-25T15:30:37.895" v="1297" actId="1076"/>
          <ac:spMkLst>
            <pc:docMk/>
            <pc:sldMk cId="400012863" sldId="258"/>
            <ac:spMk id="10" creationId="{40A8F7F7-5ABA-E117-4C6F-E585EE635766}"/>
          </ac:spMkLst>
        </pc:spChg>
        <pc:picChg chg="add mod modCrop">
          <ac:chgData name="Richard Gowen" userId="fa808f909667fda9" providerId="LiveId" clId="{34348598-0A2E-41DD-B2E8-DD34B3D95E89}" dt="2023-02-25T15:32:54.687" v="1300" actId="14100"/>
          <ac:picMkLst>
            <pc:docMk/>
            <pc:sldMk cId="400012863" sldId="258"/>
            <ac:picMk id="7" creationId="{C61CA737-4FA9-961E-EC28-8394B1504593}"/>
          </ac:picMkLst>
        </pc:picChg>
        <pc:picChg chg="add mod modCrop">
          <ac:chgData name="Richard Gowen" userId="fa808f909667fda9" providerId="LiveId" clId="{34348598-0A2E-41DD-B2E8-DD34B3D95E89}" dt="2023-02-25T15:29:53.062" v="1294" actId="1076"/>
          <ac:picMkLst>
            <pc:docMk/>
            <pc:sldMk cId="400012863" sldId="258"/>
            <ac:picMk id="9" creationId="{308F3592-9DD7-000B-B586-912D9F584072}"/>
          </ac:picMkLst>
        </pc:picChg>
      </pc:sldChg>
      <pc:sldChg chg="addSp delSp modSp add mod">
        <pc:chgData name="Richard Gowen" userId="fa808f909667fda9" providerId="LiveId" clId="{34348598-0A2E-41DD-B2E8-DD34B3D95E89}" dt="2023-02-25T17:13:04.803" v="3796" actId="1038"/>
        <pc:sldMkLst>
          <pc:docMk/>
          <pc:sldMk cId="4237468955" sldId="259"/>
        </pc:sldMkLst>
        <pc:spChg chg="mod">
          <ac:chgData name="Richard Gowen" userId="fa808f909667fda9" providerId="LiveId" clId="{34348598-0A2E-41DD-B2E8-DD34B3D95E89}" dt="2023-02-25T15:35:17.497" v="1346" actId="20577"/>
          <ac:spMkLst>
            <pc:docMk/>
            <pc:sldMk cId="4237468955" sldId="259"/>
            <ac:spMk id="4" creationId="{C1243E32-1219-14D5-7140-6E1288636900}"/>
          </ac:spMkLst>
        </pc:spChg>
        <pc:spChg chg="mod">
          <ac:chgData name="Richard Gowen" userId="fa808f909667fda9" providerId="LiveId" clId="{34348598-0A2E-41DD-B2E8-DD34B3D95E89}" dt="2023-02-25T17:12:05" v="3775" actId="20577"/>
          <ac:spMkLst>
            <pc:docMk/>
            <pc:sldMk cId="4237468955" sldId="259"/>
            <ac:spMk id="5" creationId="{1422DBD7-D9F3-4520-3CFC-7E7D91F8AE11}"/>
          </ac:spMkLst>
        </pc:spChg>
        <pc:spChg chg="del">
          <ac:chgData name="Richard Gowen" userId="fa808f909667fda9" providerId="LiveId" clId="{34348598-0A2E-41DD-B2E8-DD34B3D95E89}" dt="2023-02-25T15:44:28.544" v="1829" actId="478"/>
          <ac:spMkLst>
            <pc:docMk/>
            <pc:sldMk cId="4237468955" sldId="259"/>
            <ac:spMk id="10" creationId="{40A8F7F7-5ABA-E117-4C6F-E585EE635766}"/>
          </ac:spMkLst>
        </pc:spChg>
        <pc:spChg chg="add mod">
          <ac:chgData name="Richard Gowen" userId="fa808f909667fda9" providerId="LiveId" clId="{34348598-0A2E-41DD-B2E8-DD34B3D95E89}" dt="2023-02-25T16:01:11.915" v="2163" actId="1076"/>
          <ac:spMkLst>
            <pc:docMk/>
            <pc:sldMk cId="4237468955" sldId="259"/>
            <ac:spMk id="13" creationId="{42038724-C92C-0C69-10D1-D4A1DE2F2EAE}"/>
          </ac:spMkLst>
        </pc:spChg>
        <pc:picChg chg="add mod modCrop">
          <ac:chgData name="Richard Gowen" userId="fa808f909667fda9" providerId="LiveId" clId="{34348598-0A2E-41DD-B2E8-DD34B3D95E89}" dt="2023-02-25T15:58:49.798" v="2108" actId="1076"/>
          <ac:picMkLst>
            <pc:docMk/>
            <pc:sldMk cId="4237468955" sldId="259"/>
            <ac:picMk id="3" creationId="{12DDF861-0FBF-6874-090E-AE4D1055A5F4}"/>
          </ac:picMkLst>
        </pc:picChg>
        <pc:picChg chg="del mod">
          <ac:chgData name="Richard Gowen" userId="fa808f909667fda9" providerId="LiveId" clId="{34348598-0A2E-41DD-B2E8-DD34B3D95E89}" dt="2023-02-25T15:44:26.063" v="1828" actId="478"/>
          <ac:picMkLst>
            <pc:docMk/>
            <pc:sldMk cId="4237468955" sldId="259"/>
            <ac:picMk id="7" creationId="{C61CA737-4FA9-961E-EC28-8394B1504593}"/>
          </ac:picMkLst>
        </pc:picChg>
        <pc:picChg chg="add mod ord modCrop">
          <ac:chgData name="Richard Gowen" userId="fa808f909667fda9" providerId="LiveId" clId="{34348598-0A2E-41DD-B2E8-DD34B3D95E89}" dt="2023-02-25T17:13:04.803" v="3796" actId="1038"/>
          <ac:picMkLst>
            <pc:docMk/>
            <pc:sldMk cId="4237468955" sldId="259"/>
            <ac:picMk id="8" creationId="{9442846C-AFBA-1B0B-94FD-66896215D868}"/>
          </ac:picMkLst>
        </pc:picChg>
        <pc:picChg chg="del">
          <ac:chgData name="Richard Gowen" userId="fa808f909667fda9" providerId="LiveId" clId="{34348598-0A2E-41DD-B2E8-DD34B3D95E89}" dt="2023-02-25T15:44:24.921" v="1827" actId="478"/>
          <ac:picMkLst>
            <pc:docMk/>
            <pc:sldMk cId="4237468955" sldId="259"/>
            <ac:picMk id="9" creationId="{308F3592-9DD7-000B-B586-912D9F584072}"/>
          </ac:picMkLst>
        </pc:picChg>
        <pc:picChg chg="add mod">
          <ac:chgData name="Richard Gowen" userId="fa808f909667fda9" providerId="LiveId" clId="{34348598-0A2E-41DD-B2E8-DD34B3D95E89}" dt="2023-02-25T16:02:54.069" v="2169" actId="29295"/>
          <ac:picMkLst>
            <pc:docMk/>
            <pc:sldMk cId="4237468955" sldId="259"/>
            <ac:picMk id="12" creationId="{BC3D19AD-A209-D8DE-ED07-F8E91B0F3CE0}"/>
          </ac:picMkLst>
        </pc:picChg>
      </pc:sldChg>
      <pc:sldChg chg="delSp modSp add mod">
        <pc:chgData name="Richard Gowen" userId="fa808f909667fda9" providerId="LiveId" clId="{34348598-0A2E-41DD-B2E8-DD34B3D95E89}" dt="2023-02-25T17:25:23.152" v="4316" actId="20577"/>
        <pc:sldMkLst>
          <pc:docMk/>
          <pc:sldMk cId="3979396216" sldId="260"/>
        </pc:sldMkLst>
        <pc:spChg chg="mod">
          <ac:chgData name="Richard Gowen" userId="fa808f909667fda9" providerId="LiveId" clId="{34348598-0A2E-41DD-B2E8-DD34B3D95E89}" dt="2023-02-25T16:16:12.957" v="2196" actId="20577"/>
          <ac:spMkLst>
            <pc:docMk/>
            <pc:sldMk cId="3979396216" sldId="260"/>
            <ac:spMk id="4" creationId="{C1243E32-1219-14D5-7140-6E1288636900}"/>
          </ac:spMkLst>
        </pc:spChg>
        <pc:spChg chg="mod">
          <ac:chgData name="Richard Gowen" userId="fa808f909667fda9" providerId="LiveId" clId="{34348598-0A2E-41DD-B2E8-DD34B3D95E89}" dt="2023-02-25T17:25:23.152" v="4316" actId="20577"/>
          <ac:spMkLst>
            <pc:docMk/>
            <pc:sldMk cId="3979396216" sldId="260"/>
            <ac:spMk id="5" creationId="{1422DBD7-D9F3-4520-3CFC-7E7D91F8AE11}"/>
          </ac:spMkLst>
        </pc:spChg>
        <pc:spChg chg="del">
          <ac:chgData name="Richard Gowen" userId="fa808f909667fda9" providerId="LiveId" clId="{34348598-0A2E-41DD-B2E8-DD34B3D95E89}" dt="2023-02-25T16:19:52.683" v="2606" actId="478"/>
          <ac:spMkLst>
            <pc:docMk/>
            <pc:sldMk cId="3979396216" sldId="260"/>
            <ac:spMk id="13" creationId="{42038724-C92C-0C69-10D1-D4A1DE2F2EAE}"/>
          </ac:spMkLst>
        </pc:spChg>
        <pc:picChg chg="del">
          <ac:chgData name="Richard Gowen" userId="fa808f909667fda9" providerId="LiveId" clId="{34348598-0A2E-41DD-B2E8-DD34B3D95E89}" dt="2023-02-25T16:09:29.153" v="2171" actId="478"/>
          <ac:picMkLst>
            <pc:docMk/>
            <pc:sldMk cId="3979396216" sldId="260"/>
            <ac:picMk id="3" creationId="{12DDF861-0FBF-6874-090E-AE4D1055A5F4}"/>
          </ac:picMkLst>
        </pc:picChg>
        <pc:picChg chg="del">
          <ac:chgData name="Richard Gowen" userId="fa808f909667fda9" providerId="LiveId" clId="{34348598-0A2E-41DD-B2E8-DD34B3D95E89}" dt="2023-02-25T16:09:45.098" v="2173" actId="478"/>
          <ac:picMkLst>
            <pc:docMk/>
            <pc:sldMk cId="3979396216" sldId="260"/>
            <ac:picMk id="8" creationId="{9442846C-AFBA-1B0B-94FD-66896215D868}"/>
          </ac:picMkLst>
        </pc:picChg>
        <pc:picChg chg="del">
          <ac:chgData name="Richard Gowen" userId="fa808f909667fda9" providerId="LiveId" clId="{34348598-0A2E-41DD-B2E8-DD34B3D95E89}" dt="2023-02-25T16:09:43.959" v="2172" actId="478"/>
          <ac:picMkLst>
            <pc:docMk/>
            <pc:sldMk cId="3979396216" sldId="260"/>
            <ac:picMk id="12" creationId="{BC3D19AD-A209-D8DE-ED07-F8E91B0F3CE0}"/>
          </ac:picMkLst>
        </pc:picChg>
      </pc:sldChg>
      <pc:sldChg chg="modSp add mod">
        <pc:chgData name="Richard Gowen" userId="fa808f909667fda9" providerId="LiveId" clId="{34348598-0A2E-41DD-B2E8-DD34B3D95E89}" dt="2023-02-25T17:29:46.331" v="4502" actId="20577"/>
        <pc:sldMkLst>
          <pc:docMk/>
          <pc:sldMk cId="4004196887" sldId="261"/>
        </pc:sldMkLst>
        <pc:spChg chg="mod">
          <ac:chgData name="Richard Gowen" userId="fa808f909667fda9" providerId="LiveId" clId="{34348598-0A2E-41DD-B2E8-DD34B3D95E89}" dt="2023-02-25T16:30:21.227" v="3460" actId="20577"/>
          <ac:spMkLst>
            <pc:docMk/>
            <pc:sldMk cId="4004196887" sldId="261"/>
            <ac:spMk id="4" creationId="{C1243E32-1219-14D5-7140-6E1288636900}"/>
          </ac:spMkLst>
        </pc:spChg>
        <pc:spChg chg="mod">
          <ac:chgData name="Richard Gowen" userId="fa808f909667fda9" providerId="LiveId" clId="{34348598-0A2E-41DD-B2E8-DD34B3D95E89}" dt="2023-02-25T17:29:46.331" v="4502" actId="20577"/>
          <ac:spMkLst>
            <pc:docMk/>
            <pc:sldMk cId="4004196887" sldId="261"/>
            <ac:spMk id="5" creationId="{1422DBD7-D9F3-4520-3CFC-7E7D91F8AE11}"/>
          </ac:spMkLst>
        </pc:spChg>
      </pc:sldChg>
      <pc:sldChg chg="addSp delSp modSp add mod">
        <pc:chgData name="Richard Gowen" userId="fa808f909667fda9" providerId="LiveId" clId="{34348598-0A2E-41DD-B2E8-DD34B3D95E89}" dt="2023-02-26T20:26:59.576" v="6713" actId="1035"/>
        <pc:sldMkLst>
          <pc:docMk/>
          <pc:sldMk cId="330841360" sldId="262"/>
        </pc:sldMkLst>
        <pc:spChg chg="mod">
          <ac:chgData name="Richard Gowen" userId="fa808f909667fda9" providerId="LiveId" clId="{34348598-0A2E-41DD-B2E8-DD34B3D95E89}" dt="2023-02-25T21:31:12.140" v="6306" actId="20577"/>
          <ac:spMkLst>
            <pc:docMk/>
            <pc:sldMk cId="330841360" sldId="262"/>
            <ac:spMk id="4" creationId="{C1243E32-1219-14D5-7140-6E1288636900}"/>
          </ac:spMkLst>
        </pc:spChg>
        <pc:spChg chg="add del mod">
          <ac:chgData name="Richard Gowen" userId="fa808f909667fda9" providerId="LiveId" clId="{34348598-0A2E-41DD-B2E8-DD34B3D95E89}" dt="2023-02-26T20:26:59.576" v="6713" actId="1035"/>
          <ac:spMkLst>
            <pc:docMk/>
            <pc:sldMk cId="330841360" sldId="262"/>
            <ac:spMk id="5" creationId="{1422DBD7-D9F3-4520-3CFC-7E7D91F8AE11}"/>
          </ac:spMkLst>
        </pc:spChg>
      </pc:sldChg>
      <pc:sldChg chg="new del">
        <pc:chgData name="Richard Gowen" userId="fa808f909667fda9" providerId="LiveId" clId="{34348598-0A2E-41DD-B2E8-DD34B3D95E89}" dt="2023-02-25T17:47:40.366" v="5333" actId="2696"/>
        <pc:sldMkLst>
          <pc:docMk/>
          <pc:sldMk cId="537599157" sldId="263"/>
        </pc:sldMkLst>
      </pc:sldChg>
      <pc:sldChg chg="addSp modSp add mod ord">
        <pc:chgData name="Richard Gowen" userId="fa808f909667fda9" providerId="LiveId" clId="{34348598-0A2E-41DD-B2E8-DD34B3D95E89}" dt="2023-02-25T17:54:17.604" v="5620" actId="20577"/>
        <pc:sldMkLst>
          <pc:docMk/>
          <pc:sldMk cId="2493155524" sldId="263"/>
        </pc:sldMkLst>
        <pc:spChg chg="mod">
          <ac:chgData name="Richard Gowen" userId="fa808f909667fda9" providerId="LiveId" clId="{34348598-0A2E-41DD-B2E8-DD34B3D95E89}" dt="2023-02-25T17:54:17.604" v="5620" actId="20577"/>
          <ac:spMkLst>
            <pc:docMk/>
            <pc:sldMk cId="2493155524" sldId="263"/>
            <ac:spMk id="4" creationId="{C1243E32-1219-14D5-7140-6E1288636900}"/>
          </ac:spMkLst>
        </pc:spChg>
        <pc:spChg chg="mod">
          <ac:chgData name="Richard Gowen" userId="fa808f909667fda9" providerId="LiveId" clId="{34348598-0A2E-41DD-B2E8-DD34B3D95E89}" dt="2023-02-25T17:50:05.916" v="5562" actId="20577"/>
          <ac:spMkLst>
            <pc:docMk/>
            <pc:sldMk cId="2493155524" sldId="263"/>
            <ac:spMk id="5" creationId="{1422DBD7-D9F3-4520-3CFC-7E7D91F8AE11}"/>
          </ac:spMkLst>
        </pc:spChg>
        <pc:picChg chg="add mod modCrop">
          <ac:chgData name="Richard Gowen" userId="fa808f909667fda9" providerId="LiveId" clId="{34348598-0A2E-41DD-B2E8-DD34B3D95E89}" dt="2023-02-25T17:53:27.111" v="5613" actId="1076"/>
          <ac:picMkLst>
            <pc:docMk/>
            <pc:sldMk cId="2493155524" sldId="263"/>
            <ac:picMk id="3" creationId="{C99DC5D6-0B65-CCFF-158C-DC0101CF7565}"/>
          </ac:picMkLst>
        </pc:picChg>
        <pc:picChg chg="add mod">
          <ac:chgData name="Richard Gowen" userId="fa808f909667fda9" providerId="LiveId" clId="{34348598-0A2E-41DD-B2E8-DD34B3D95E89}" dt="2023-02-25T17:53:35.576" v="5615" actId="14100"/>
          <ac:picMkLst>
            <pc:docMk/>
            <pc:sldMk cId="2493155524" sldId="263"/>
            <ac:picMk id="7" creationId="{339903A1-895A-B500-B758-255B2D05119A}"/>
          </ac:picMkLst>
        </pc:picChg>
        <pc:picChg chg="add mod modCrop">
          <ac:chgData name="Richard Gowen" userId="fa808f909667fda9" providerId="LiveId" clId="{34348598-0A2E-41DD-B2E8-DD34B3D95E89}" dt="2023-02-25T17:53:20.480" v="5612" actId="1076"/>
          <ac:picMkLst>
            <pc:docMk/>
            <pc:sldMk cId="2493155524" sldId="263"/>
            <ac:picMk id="9" creationId="{2DB68A96-AFC7-87E7-9740-151532265311}"/>
          </ac:picMkLst>
        </pc:picChg>
        <pc:picChg chg="add mod">
          <ac:chgData name="Richard Gowen" userId="fa808f909667fda9" providerId="LiveId" clId="{34348598-0A2E-41DD-B2E8-DD34B3D95E89}" dt="2023-02-25T17:53:41.353" v="5616" actId="1076"/>
          <ac:picMkLst>
            <pc:docMk/>
            <pc:sldMk cId="2493155524" sldId="263"/>
            <ac:picMk id="11" creationId="{C8F8F9E8-4D5F-BEB0-1E23-7E3195318BDB}"/>
          </ac:picMkLst>
        </pc:picChg>
      </pc:sldChg>
      <pc:sldChg chg="new del">
        <pc:chgData name="Richard Gowen" userId="fa808f909667fda9" providerId="LiveId" clId="{34348598-0A2E-41DD-B2E8-DD34B3D95E89}" dt="2023-02-25T17:48:02.919" v="5335" actId="2696"/>
        <pc:sldMkLst>
          <pc:docMk/>
          <pc:sldMk cId="3032740983" sldId="263"/>
        </pc:sldMkLst>
      </pc:sldChg>
      <pc:sldChg chg="addSp delSp modSp add mod">
        <pc:chgData name="Richard Gowen" userId="fa808f909667fda9" providerId="LiveId" clId="{34348598-0A2E-41DD-B2E8-DD34B3D95E89}" dt="2023-02-25T21:37:44.169" v="6641" actId="6549"/>
        <pc:sldMkLst>
          <pc:docMk/>
          <pc:sldMk cId="3256302771" sldId="264"/>
        </pc:sldMkLst>
        <pc:spChg chg="add mod">
          <ac:chgData name="Richard Gowen" userId="fa808f909667fda9" providerId="LiveId" clId="{34348598-0A2E-41DD-B2E8-DD34B3D95E89}" dt="2023-02-25T21:37:44.169" v="6641" actId="6549"/>
          <ac:spMkLst>
            <pc:docMk/>
            <pc:sldMk cId="3256302771" sldId="264"/>
            <ac:spMk id="2" creationId="{72D7643A-FE63-1E7E-761E-860053FD1D13}"/>
          </ac:spMkLst>
        </pc:spChg>
        <pc:spChg chg="mod">
          <ac:chgData name="Richard Gowen" userId="fa808f909667fda9" providerId="LiveId" clId="{34348598-0A2E-41DD-B2E8-DD34B3D95E89}" dt="2023-02-25T17:55:49.046" v="5681" actId="20577"/>
          <ac:spMkLst>
            <pc:docMk/>
            <pc:sldMk cId="3256302771" sldId="264"/>
            <ac:spMk id="4" creationId="{C1243E32-1219-14D5-7140-6E1288636900}"/>
          </ac:spMkLst>
        </pc:spChg>
        <pc:spChg chg="mod">
          <ac:chgData name="Richard Gowen" userId="fa808f909667fda9" providerId="LiveId" clId="{34348598-0A2E-41DD-B2E8-DD34B3D95E89}" dt="2023-02-25T17:58:10.501" v="5769"/>
          <ac:spMkLst>
            <pc:docMk/>
            <pc:sldMk cId="3256302771" sldId="264"/>
            <ac:spMk id="5" creationId="{1422DBD7-D9F3-4520-3CFC-7E7D91F8AE11}"/>
          </ac:spMkLst>
        </pc:spChg>
        <pc:picChg chg="del">
          <ac:chgData name="Richard Gowen" userId="fa808f909667fda9" providerId="LiveId" clId="{34348598-0A2E-41DD-B2E8-DD34B3D95E89}" dt="2023-02-25T17:56:06.475" v="5704" actId="478"/>
          <ac:picMkLst>
            <pc:docMk/>
            <pc:sldMk cId="3256302771" sldId="264"/>
            <ac:picMk id="3" creationId="{C99DC5D6-0B65-CCFF-158C-DC0101CF7565}"/>
          </ac:picMkLst>
        </pc:picChg>
        <pc:picChg chg="del">
          <ac:chgData name="Richard Gowen" userId="fa808f909667fda9" providerId="LiveId" clId="{34348598-0A2E-41DD-B2E8-DD34B3D95E89}" dt="2023-02-25T17:56:07.218" v="5705" actId="478"/>
          <ac:picMkLst>
            <pc:docMk/>
            <pc:sldMk cId="3256302771" sldId="264"/>
            <ac:picMk id="7" creationId="{339903A1-895A-B500-B758-255B2D05119A}"/>
          </ac:picMkLst>
        </pc:picChg>
        <pc:picChg chg="del">
          <ac:chgData name="Richard Gowen" userId="fa808f909667fda9" providerId="LiveId" clId="{34348598-0A2E-41DD-B2E8-DD34B3D95E89}" dt="2023-02-25T17:56:07.948" v="5706" actId="478"/>
          <ac:picMkLst>
            <pc:docMk/>
            <pc:sldMk cId="3256302771" sldId="264"/>
            <ac:picMk id="9" creationId="{2DB68A96-AFC7-87E7-9740-151532265311}"/>
          </ac:picMkLst>
        </pc:picChg>
        <pc:picChg chg="del">
          <ac:chgData name="Richard Gowen" userId="fa808f909667fda9" providerId="LiveId" clId="{34348598-0A2E-41DD-B2E8-DD34B3D95E89}" dt="2023-02-25T17:56:08.556" v="5707" actId="478"/>
          <ac:picMkLst>
            <pc:docMk/>
            <pc:sldMk cId="3256302771" sldId="264"/>
            <ac:picMk id="11" creationId="{C8F8F9E8-4D5F-BEB0-1E23-7E3195318BDB}"/>
          </ac:picMkLst>
        </pc:picChg>
      </pc:sldChg>
      <pc:sldChg chg="modSp add mod">
        <pc:chgData name="Richard Gowen" userId="fa808f909667fda9" providerId="LiveId" clId="{34348598-0A2E-41DD-B2E8-DD34B3D95E89}" dt="2023-02-26T20:27:21.784" v="6729" actId="20577"/>
        <pc:sldMkLst>
          <pc:docMk/>
          <pc:sldMk cId="4180697762" sldId="265"/>
        </pc:sldMkLst>
        <pc:spChg chg="mod">
          <ac:chgData name="Richard Gowen" userId="fa808f909667fda9" providerId="LiveId" clId="{34348598-0A2E-41DD-B2E8-DD34B3D95E89}" dt="2023-02-25T21:34:48.423" v="6556"/>
          <ac:spMkLst>
            <pc:docMk/>
            <pc:sldMk cId="4180697762" sldId="265"/>
            <ac:spMk id="4" creationId="{C1243E32-1219-14D5-7140-6E1288636900}"/>
          </ac:spMkLst>
        </pc:spChg>
        <pc:spChg chg="mod">
          <ac:chgData name="Richard Gowen" userId="fa808f909667fda9" providerId="LiveId" clId="{34348598-0A2E-41DD-B2E8-DD34B3D95E89}" dt="2023-02-26T20:27:21.784" v="6729" actId="20577"/>
          <ac:spMkLst>
            <pc:docMk/>
            <pc:sldMk cId="4180697762" sldId="265"/>
            <ac:spMk id="5" creationId="{1422DBD7-D9F3-4520-3CFC-7E7D91F8AE11}"/>
          </ac:spMkLst>
        </pc:spChg>
      </pc:sldChg>
    </pc:docChg>
  </pc:docChgLst>
</pc:chgInfo>
</file>

<file path=ppt/media/hdphoto1.wdp>
</file>

<file path=ppt/media/hdphoto2.wdp>
</file>

<file path=ppt/media/hdphoto3.wdp>
</file>

<file path=ppt/media/image1.png>
</file>

<file path=ppt/media/image10.jpg>
</file>

<file path=ppt/media/image11.jpg>
</file>

<file path=ppt/media/image2.png>
</file>

<file path=ppt/media/image3.png>
</file>

<file path=ppt/media/image4.jp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extLst>
              <a:ext uri="{BEBA8EAE-BF5A-486C-A8C5-ECC9F3942E4B}">
                <a14:imgProps xmlns:a14="http://schemas.microsoft.com/office/drawing/2010/main">
                  <a14:imgLayer r:embed="rId3">
                    <a14:imgEffect>
                      <a14:brightnessContrast bright="-3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88EA0-2F20-2F87-278E-CC75AB900DB2}"/>
              </a:ext>
            </a:extLst>
          </p:cNvPr>
          <p:cNvSpPr>
            <a:spLocks noGrp="1"/>
          </p:cNvSpPr>
          <p:nvPr>
            <p:ph type="ctrTitle"/>
          </p:nvPr>
        </p:nvSpPr>
        <p:spPr>
          <a:xfrm>
            <a:off x="1524000" y="1122363"/>
            <a:ext cx="9144000" cy="2387600"/>
          </a:xfrm>
        </p:spPr>
        <p:txBody>
          <a:bodyPr anchor="b"/>
          <a:lstStyle>
            <a:lvl1pPr algn="ctr">
              <a:defRPr sz="6000">
                <a:effectLst>
                  <a:glow rad="139700">
                    <a:srgbClr val="FF0000">
                      <a:alpha val="40000"/>
                    </a:srgbClr>
                  </a:glow>
                </a:effectLst>
              </a:defRPr>
            </a:lvl1pPr>
          </a:lstStyle>
          <a:p>
            <a:r>
              <a:rPr lang="en-US" dirty="0"/>
              <a:t>Click to edit Master title style</a:t>
            </a:r>
          </a:p>
        </p:txBody>
      </p:sp>
      <p:sp>
        <p:nvSpPr>
          <p:cNvPr id="3" name="Subtitle 2">
            <a:extLst>
              <a:ext uri="{FF2B5EF4-FFF2-40B4-BE49-F238E27FC236}">
                <a16:creationId xmlns:a16="http://schemas.microsoft.com/office/drawing/2014/main" id="{654B6B2C-F7E6-78BD-2D4B-9CBC3A8DAB56}"/>
              </a:ext>
            </a:extLst>
          </p:cNvPr>
          <p:cNvSpPr>
            <a:spLocks noGrp="1"/>
          </p:cNvSpPr>
          <p:nvPr>
            <p:ph type="subTitle" idx="1"/>
          </p:nvPr>
        </p:nvSpPr>
        <p:spPr>
          <a:xfrm>
            <a:off x="1524000" y="3602038"/>
            <a:ext cx="9144000" cy="1655762"/>
          </a:xfrm>
        </p:spPr>
        <p:txBody>
          <a:bodyPr/>
          <a:lstStyle>
            <a:lvl1pPr marL="0" indent="0" algn="ctr">
              <a:buNone/>
              <a:defRPr sz="2400">
                <a:effectLst>
                  <a:glow rad="139700">
                    <a:srgbClr val="FF0000">
                      <a:alpha val="40000"/>
                    </a:srgbClr>
                  </a:glo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3E562134-1628-0F25-E653-4E4E1CB075A5}"/>
              </a:ext>
            </a:extLst>
          </p:cNvPr>
          <p:cNvSpPr>
            <a:spLocks noGrp="1"/>
          </p:cNvSpPr>
          <p:nvPr>
            <p:ph type="dt" sz="half" idx="10"/>
          </p:nvPr>
        </p:nvSpPr>
        <p:spPr/>
        <p:txBody>
          <a:bodyPr/>
          <a:lstStyle/>
          <a:p>
            <a:fld id="{A777F795-151B-490F-86DF-BD2D1AA02A24}" type="datetimeFigureOut">
              <a:rPr lang="en-US" smtClean="0"/>
              <a:t>2/27/2023</a:t>
            </a:fld>
            <a:endParaRPr lang="en-US"/>
          </a:p>
        </p:txBody>
      </p:sp>
      <p:sp>
        <p:nvSpPr>
          <p:cNvPr id="5" name="Footer Placeholder 4">
            <a:extLst>
              <a:ext uri="{FF2B5EF4-FFF2-40B4-BE49-F238E27FC236}">
                <a16:creationId xmlns:a16="http://schemas.microsoft.com/office/drawing/2014/main" id="{76A90AD2-51C0-CF5E-7C92-8A76542291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0A314A-6AFA-D3A0-B277-63B221423DDB}"/>
              </a:ext>
            </a:extLst>
          </p:cNvPr>
          <p:cNvSpPr>
            <a:spLocks noGrp="1"/>
          </p:cNvSpPr>
          <p:nvPr>
            <p:ph type="sldNum" sz="quarter" idx="12"/>
          </p:nvPr>
        </p:nvSpPr>
        <p:spPr/>
        <p:txBody>
          <a:bodyPr/>
          <a:lstStyle/>
          <a:p>
            <a:fld id="{70FCFE43-BC73-446D-B786-704EE2B973BA}" type="slidenum">
              <a:rPr lang="en-US" smtClean="0"/>
              <a:t>‹#›</a:t>
            </a:fld>
            <a:endParaRPr lang="en-US"/>
          </a:p>
        </p:txBody>
      </p:sp>
    </p:spTree>
    <p:extLst>
      <p:ext uri="{BB962C8B-B14F-4D97-AF65-F5344CB8AC3E}">
        <p14:creationId xmlns:p14="http://schemas.microsoft.com/office/powerpoint/2010/main" val="3545445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4BCA8-F9EA-8A8F-D378-C8D5D56C6BB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C1FB79B-88FC-8A18-8CC8-3EC8CAD23B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E364F0-C986-1A6F-A131-BA464E963746}"/>
              </a:ext>
            </a:extLst>
          </p:cNvPr>
          <p:cNvSpPr>
            <a:spLocks noGrp="1"/>
          </p:cNvSpPr>
          <p:nvPr>
            <p:ph type="dt" sz="half" idx="10"/>
          </p:nvPr>
        </p:nvSpPr>
        <p:spPr/>
        <p:txBody>
          <a:bodyPr/>
          <a:lstStyle/>
          <a:p>
            <a:fld id="{A777F795-151B-490F-86DF-BD2D1AA02A24}" type="datetimeFigureOut">
              <a:rPr lang="en-US" smtClean="0"/>
              <a:t>2/27/2023</a:t>
            </a:fld>
            <a:endParaRPr lang="en-US"/>
          </a:p>
        </p:txBody>
      </p:sp>
      <p:sp>
        <p:nvSpPr>
          <p:cNvPr id="5" name="Footer Placeholder 4">
            <a:extLst>
              <a:ext uri="{FF2B5EF4-FFF2-40B4-BE49-F238E27FC236}">
                <a16:creationId xmlns:a16="http://schemas.microsoft.com/office/drawing/2014/main" id="{02552EA6-683F-B770-BDC7-59FD590C08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D9C2E6-C94C-2D86-8AD4-9E491AC67F6A}"/>
              </a:ext>
            </a:extLst>
          </p:cNvPr>
          <p:cNvSpPr>
            <a:spLocks noGrp="1"/>
          </p:cNvSpPr>
          <p:nvPr>
            <p:ph type="sldNum" sz="quarter" idx="12"/>
          </p:nvPr>
        </p:nvSpPr>
        <p:spPr/>
        <p:txBody>
          <a:bodyPr/>
          <a:lstStyle/>
          <a:p>
            <a:fld id="{70FCFE43-BC73-446D-B786-704EE2B973BA}" type="slidenum">
              <a:rPr lang="en-US" smtClean="0"/>
              <a:t>‹#›</a:t>
            </a:fld>
            <a:endParaRPr lang="en-US"/>
          </a:p>
        </p:txBody>
      </p:sp>
    </p:spTree>
    <p:extLst>
      <p:ext uri="{BB962C8B-B14F-4D97-AF65-F5344CB8AC3E}">
        <p14:creationId xmlns:p14="http://schemas.microsoft.com/office/powerpoint/2010/main" val="1904221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1B62D2-7767-AACC-91B5-3B8B753933D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E02C401-E39B-4B81-76C0-39B878FE7A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D10B2-BFD0-FA52-776F-0DB52449EFA1}"/>
              </a:ext>
            </a:extLst>
          </p:cNvPr>
          <p:cNvSpPr>
            <a:spLocks noGrp="1"/>
          </p:cNvSpPr>
          <p:nvPr>
            <p:ph type="dt" sz="half" idx="10"/>
          </p:nvPr>
        </p:nvSpPr>
        <p:spPr/>
        <p:txBody>
          <a:bodyPr/>
          <a:lstStyle/>
          <a:p>
            <a:fld id="{A777F795-151B-490F-86DF-BD2D1AA02A24}" type="datetimeFigureOut">
              <a:rPr lang="en-US" smtClean="0"/>
              <a:t>2/27/2023</a:t>
            </a:fld>
            <a:endParaRPr lang="en-US"/>
          </a:p>
        </p:txBody>
      </p:sp>
      <p:sp>
        <p:nvSpPr>
          <p:cNvPr id="5" name="Footer Placeholder 4">
            <a:extLst>
              <a:ext uri="{FF2B5EF4-FFF2-40B4-BE49-F238E27FC236}">
                <a16:creationId xmlns:a16="http://schemas.microsoft.com/office/drawing/2014/main" id="{0D397DA7-9588-2CF9-D658-9A87833D22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3B2387-EF05-04A9-7797-1660A47FA6B2}"/>
              </a:ext>
            </a:extLst>
          </p:cNvPr>
          <p:cNvSpPr>
            <a:spLocks noGrp="1"/>
          </p:cNvSpPr>
          <p:nvPr>
            <p:ph type="sldNum" sz="quarter" idx="12"/>
          </p:nvPr>
        </p:nvSpPr>
        <p:spPr/>
        <p:txBody>
          <a:bodyPr/>
          <a:lstStyle/>
          <a:p>
            <a:fld id="{70FCFE43-BC73-446D-B786-704EE2B973BA}" type="slidenum">
              <a:rPr lang="en-US" smtClean="0"/>
              <a:t>‹#›</a:t>
            </a:fld>
            <a:endParaRPr lang="en-US"/>
          </a:p>
        </p:txBody>
      </p:sp>
    </p:spTree>
    <p:extLst>
      <p:ext uri="{BB962C8B-B14F-4D97-AF65-F5344CB8AC3E}">
        <p14:creationId xmlns:p14="http://schemas.microsoft.com/office/powerpoint/2010/main" val="3203782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EBADF-B32D-23B2-48E8-09BADA24E8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D331DE-19C3-B00E-F177-86A076F7F8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08EA47-49B6-A2C1-23C6-6D94C88F2F93}"/>
              </a:ext>
            </a:extLst>
          </p:cNvPr>
          <p:cNvSpPr>
            <a:spLocks noGrp="1"/>
          </p:cNvSpPr>
          <p:nvPr>
            <p:ph type="dt" sz="half" idx="10"/>
          </p:nvPr>
        </p:nvSpPr>
        <p:spPr/>
        <p:txBody>
          <a:bodyPr/>
          <a:lstStyle/>
          <a:p>
            <a:fld id="{A777F795-151B-490F-86DF-BD2D1AA02A24}" type="datetimeFigureOut">
              <a:rPr lang="en-US" smtClean="0"/>
              <a:t>2/27/2023</a:t>
            </a:fld>
            <a:endParaRPr lang="en-US"/>
          </a:p>
        </p:txBody>
      </p:sp>
      <p:sp>
        <p:nvSpPr>
          <p:cNvPr id="5" name="Footer Placeholder 4">
            <a:extLst>
              <a:ext uri="{FF2B5EF4-FFF2-40B4-BE49-F238E27FC236}">
                <a16:creationId xmlns:a16="http://schemas.microsoft.com/office/drawing/2014/main" id="{03FCE3F7-359D-20FC-1B4A-DD5EE95043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43F9F5-6914-E1F9-DDAC-6BF21C003ADF}"/>
              </a:ext>
            </a:extLst>
          </p:cNvPr>
          <p:cNvSpPr>
            <a:spLocks noGrp="1"/>
          </p:cNvSpPr>
          <p:nvPr>
            <p:ph type="sldNum" sz="quarter" idx="12"/>
          </p:nvPr>
        </p:nvSpPr>
        <p:spPr/>
        <p:txBody>
          <a:bodyPr/>
          <a:lstStyle/>
          <a:p>
            <a:fld id="{70FCFE43-BC73-446D-B786-704EE2B973BA}" type="slidenum">
              <a:rPr lang="en-US" smtClean="0"/>
              <a:t>‹#›</a:t>
            </a:fld>
            <a:endParaRPr lang="en-US"/>
          </a:p>
        </p:txBody>
      </p:sp>
    </p:spTree>
    <p:extLst>
      <p:ext uri="{BB962C8B-B14F-4D97-AF65-F5344CB8AC3E}">
        <p14:creationId xmlns:p14="http://schemas.microsoft.com/office/powerpoint/2010/main" val="333808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extLst>
              <a:ext uri="{BEBA8EAE-BF5A-486C-A8C5-ECC9F3942E4B}">
                <a14:imgProps xmlns:a14="http://schemas.microsoft.com/office/drawing/2010/main">
                  <a14:imgLayer r:embed="rId3">
                    <a14:imgEffect>
                      <a14:brightnessContrast bright="-3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A38D-AAC6-413E-AB11-4B5F9676386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7A0AC4-C145-26BC-39B3-6301AD14C6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C85E865-D891-B6A3-0AAB-726924BEE4BE}"/>
              </a:ext>
            </a:extLst>
          </p:cNvPr>
          <p:cNvSpPr>
            <a:spLocks noGrp="1"/>
          </p:cNvSpPr>
          <p:nvPr>
            <p:ph type="dt" sz="half" idx="10"/>
          </p:nvPr>
        </p:nvSpPr>
        <p:spPr/>
        <p:txBody>
          <a:bodyPr/>
          <a:lstStyle/>
          <a:p>
            <a:fld id="{A777F795-151B-490F-86DF-BD2D1AA02A24}" type="datetimeFigureOut">
              <a:rPr lang="en-US" smtClean="0"/>
              <a:t>2/27/2023</a:t>
            </a:fld>
            <a:endParaRPr lang="en-US"/>
          </a:p>
        </p:txBody>
      </p:sp>
      <p:sp>
        <p:nvSpPr>
          <p:cNvPr id="5" name="Footer Placeholder 4">
            <a:extLst>
              <a:ext uri="{FF2B5EF4-FFF2-40B4-BE49-F238E27FC236}">
                <a16:creationId xmlns:a16="http://schemas.microsoft.com/office/drawing/2014/main" id="{1411E06A-9CC4-3C0A-CC15-18BD968093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48F54F-087B-0EE9-8200-B6A4A93E05B2}"/>
              </a:ext>
            </a:extLst>
          </p:cNvPr>
          <p:cNvSpPr>
            <a:spLocks noGrp="1"/>
          </p:cNvSpPr>
          <p:nvPr>
            <p:ph type="sldNum" sz="quarter" idx="12"/>
          </p:nvPr>
        </p:nvSpPr>
        <p:spPr/>
        <p:txBody>
          <a:bodyPr/>
          <a:lstStyle/>
          <a:p>
            <a:fld id="{70FCFE43-BC73-446D-B786-704EE2B973BA}" type="slidenum">
              <a:rPr lang="en-US" smtClean="0"/>
              <a:t>‹#›</a:t>
            </a:fld>
            <a:endParaRPr lang="en-US"/>
          </a:p>
        </p:txBody>
      </p:sp>
    </p:spTree>
    <p:extLst>
      <p:ext uri="{BB962C8B-B14F-4D97-AF65-F5344CB8AC3E}">
        <p14:creationId xmlns:p14="http://schemas.microsoft.com/office/powerpoint/2010/main" val="2580721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A1170-ABA1-9ED5-79D3-56AF668137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8B2410-EA04-CCBB-56CA-D7C1BC3B6B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579C069-65B2-F757-299C-817144E767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496362-1953-6432-144E-2493F3A47908}"/>
              </a:ext>
            </a:extLst>
          </p:cNvPr>
          <p:cNvSpPr>
            <a:spLocks noGrp="1"/>
          </p:cNvSpPr>
          <p:nvPr>
            <p:ph type="dt" sz="half" idx="10"/>
          </p:nvPr>
        </p:nvSpPr>
        <p:spPr/>
        <p:txBody>
          <a:bodyPr/>
          <a:lstStyle/>
          <a:p>
            <a:fld id="{A777F795-151B-490F-86DF-BD2D1AA02A24}" type="datetimeFigureOut">
              <a:rPr lang="en-US" smtClean="0"/>
              <a:t>2/27/2023</a:t>
            </a:fld>
            <a:endParaRPr lang="en-US"/>
          </a:p>
        </p:txBody>
      </p:sp>
      <p:sp>
        <p:nvSpPr>
          <p:cNvPr id="6" name="Footer Placeholder 5">
            <a:extLst>
              <a:ext uri="{FF2B5EF4-FFF2-40B4-BE49-F238E27FC236}">
                <a16:creationId xmlns:a16="http://schemas.microsoft.com/office/drawing/2014/main" id="{56438391-D1F8-4F24-748E-08515E9CB6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DC4989-C80F-8D44-9134-EBEDDFA9F0D7}"/>
              </a:ext>
            </a:extLst>
          </p:cNvPr>
          <p:cNvSpPr>
            <a:spLocks noGrp="1"/>
          </p:cNvSpPr>
          <p:nvPr>
            <p:ph type="sldNum" sz="quarter" idx="12"/>
          </p:nvPr>
        </p:nvSpPr>
        <p:spPr/>
        <p:txBody>
          <a:bodyPr/>
          <a:lstStyle/>
          <a:p>
            <a:fld id="{70FCFE43-BC73-446D-B786-704EE2B973BA}" type="slidenum">
              <a:rPr lang="en-US" smtClean="0"/>
              <a:t>‹#›</a:t>
            </a:fld>
            <a:endParaRPr lang="en-US"/>
          </a:p>
        </p:txBody>
      </p:sp>
    </p:spTree>
    <p:extLst>
      <p:ext uri="{BB962C8B-B14F-4D97-AF65-F5344CB8AC3E}">
        <p14:creationId xmlns:p14="http://schemas.microsoft.com/office/powerpoint/2010/main" val="2055938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D1E0F-37F3-9669-B476-A5BA2D63382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2E28E22-CEE1-B59C-104C-79612DE4A2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D8F4266-F955-3423-CD53-F1E70C06DC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DA312C0-6418-8224-B7FE-5B988DC0CC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CF31CE-A73B-FFE8-5920-BEFD812EFC1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3B65FE3-E5B1-64F9-9CB0-8E4078F63B61}"/>
              </a:ext>
            </a:extLst>
          </p:cNvPr>
          <p:cNvSpPr>
            <a:spLocks noGrp="1"/>
          </p:cNvSpPr>
          <p:nvPr>
            <p:ph type="dt" sz="half" idx="10"/>
          </p:nvPr>
        </p:nvSpPr>
        <p:spPr/>
        <p:txBody>
          <a:bodyPr/>
          <a:lstStyle/>
          <a:p>
            <a:fld id="{A777F795-151B-490F-86DF-BD2D1AA02A24}" type="datetimeFigureOut">
              <a:rPr lang="en-US" smtClean="0"/>
              <a:t>2/27/2023</a:t>
            </a:fld>
            <a:endParaRPr lang="en-US"/>
          </a:p>
        </p:txBody>
      </p:sp>
      <p:sp>
        <p:nvSpPr>
          <p:cNvPr id="8" name="Footer Placeholder 7">
            <a:extLst>
              <a:ext uri="{FF2B5EF4-FFF2-40B4-BE49-F238E27FC236}">
                <a16:creationId xmlns:a16="http://schemas.microsoft.com/office/drawing/2014/main" id="{ABAD1EE7-10F8-0A78-7EA8-3BEEE14B17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916F2E0-64D9-79F7-F963-D421E4C6DEA0}"/>
              </a:ext>
            </a:extLst>
          </p:cNvPr>
          <p:cNvSpPr>
            <a:spLocks noGrp="1"/>
          </p:cNvSpPr>
          <p:nvPr>
            <p:ph type="sldNum" sz="quarter" idx="12"/>
          </p:nvPr>
        </p:nvSpPr>
        <p:spPr/>
        <p:txBody>
          <a:bodyPr/>
          <a:lstStyle/>
          <a:p>
            <a:fld id="{70FCFE43-BC73-446D-B786-704EE2B973BA}" type="slidenum">
              <a:rPr lang="en-US" smtClean="0"/>
              <a:t>‹#›</a:t>
            </a:fld>
            <a:endParaRPr lang="en-US"/>
          </a:p>
        </p:txBody>
      </p:sp>
    </p:spTree>
    <p:extLst>
      <p:ext uri="{BB962C8B-B14F-4D97-AF65-F5344CB8AC3E}">
        <p14:creationId xmlns:p14="http://schemas.microsoft.com/office/powerpoint/2010/main" val="4266327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2DEA2-9883-F372-BAF4-6182D51B0E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14C221-1F78-A5DC-59B8-FD728B30ADC0}"/>
              </a:ext>
            </a:extLst>
          </p:cNvPr>
          <p:cNvSpPr>
            <a:spLocks noGrp="1"/>
          </p:cNvSpPr>
          <p:nvPr>
            <p:ph type="dt" sz="half" idx="10"/>
          </p:nvPr>
        </p:nvSpPr>
        <p:spPr/>
        <p:txBody>
          <a:bodyPr/>
          <a:lstStyle/>
          <a:p>
            <a:fld id="{A777F795-151B-490F-86DF-BD2D1AA02A24}" type="datetimeFigureOut">
              <a:rPr lang="en-US" smtClean="0"/>
              <a:t>2/27/2023</a:t>
            </a:fld>
            <a:endParaRPr lang="en-US"/>
          </a:p>
        </p:txBody>
      </p:sp>
      <p:sp>
        <p:nvSpPr>
          <p:cNvPr id="4" name="Footer Placeholder 3">
            <a:extLst>
              <a:ext uri="{FF2B5EF4-FFF2-40B4-BE49-F238E27FC236}">
                <a16:creationId xmlns:a16="http://schemas.microsoft.com/office/drawing/2014/main" id="{7D3F762B-302A-9917-2785-F556E2C55E0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18A095-8637-AFB3-F6C7-D467D7D373FA}"/>
              </a:ext>
            </a:extLst>
          </p:cNvPr>
          <p:cNvSpPr>
            <a:spLocks noGrp="1"/>
          </p:cNvSpPr>
          <p:nvPr>
            <p:ph type="sldNum" sz="quarter" idx="12"/>
          </p:nvPr>
        </p:nvSpPr>
        <p:spPr/>
        <p:txBody>
          <a:bodyPr/>
          <a:lstStyle/>
          <a:p>
            <a:fld id="{70FCFE43-BC73-446D-B786-704EE2B973BA}" type="slidenum">
              <a:rPr lang="en-US" smtClean="0"/>
              <a:t>‹#›</a:t>
            </a:fld>
            <a:endParaRPr lang="en-US"/>
          </a:p>
        </p:txBody>
      </p:sp>
    </p:spTree>
    <p:extLst>
      <p:ext uri="{BB962C8B-B14F-4D97-AF65-F5344CB8AC3E}">
        <p14:creationId xmlns:p14="http://schemas.microsoft.com/office/powerpoint/2010/main" val="24232847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380FC56-257D-5FB8-637D-E16E9A302725}"/>
              </a:ext>
            </a:extLst>
          </p:cNvPr>
          <p:cNvSpPr>
            <a:spLocks noGrp="1"/>
          </p:cNvSpPr>
          <p:nvPr>
            <p:ph type="dt" sz="half" idx="10"/>
          </p:nvPr>
        </p:nvSpPr>
        <p:spPr/>
        <p:txBody>
          <a:bodyPr/>
          <a:lstStyle/>
          <a:p>
            <a:fld id="{A777F795-151B-490F-86DF-BD2D1AA02A24}" type="datetimeFigureOut">
              <a:rPr lang="en-US" smtClean="0"/>
              <a:t>2/27/2023</a:t>
            </a:fld>
            <a:endParaRPr lang="en-US"/>
          </a:p>
        </p:txBody>
      </p:sp>
      <p:sp>
        <p:nvSpPr>
          <p:cNvPr id="3" name="Footer Placeholder 2">
            <a:extLst>
              <a:ext uri="{FF2B5EF4-FFF2-40B4-BE49-F238E27FC236}">
                <a16:creationId xmlns:a16="http://schemas.microsoft.com/office/drawing/2014/main" id="{F3652FE1-64B0-67BC-2738-8074C4986E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7EC2DFD-C44D-6EDE-F7EE-CF4971F70298}"/>
              </a:ext>
            </a:extLst>
          </p:cNvPr>
          <p:cNvSpPr>
            <a:spLocks noGrp="1"/>
          </p:cNvSpPr>
          <p:nvPr>
            <p:ph type="sldNum" sz="quarter" idx="12"/>
          </p:nvPr>
        </p:nvSpPr>
        <p:spPr/>
        <p:txBody>
          <a:bodyPr/>
          <a:lstStyle/>
          <a:p>
            <a:fld id="{70FCFE43-BC73-446D-B786-704EE2B973BA}" type="slidenum">
              <a:rPr lang="en-US" smtClean="0"/>
              <a:t>‹#›</a:t>
            </a:fld>
            <a:endParaRPr lang="en-US"/>
          </a:p>
        </p:txBody>
      </p:sp>
    </p:spTree>
    <p:extLst>
      <p:ext uri="{BB962C8B-B14F-4D97-AF65-F5344CB8AC3E}">
        <p14:creationId xmlns:p14="http://schemas.microsoft.com/office/powerpoint/2010/main" val="1911409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E2349-6C91-A4E9-CA7B-1E7750B357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B24CB2B-F337-816E-E8A5-F014310760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704125-3FC7-A223-E108-CFE138974D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88E95A-B798-21AF-EA43-A42CDB7F5B99}"/>
              </a:ext>
            </a:extLst>
          </p:cNvPr>
          <p:cNvSpPr>
            <a:spLocks noGrp="1"/>
          </p:cNvSpPr>
          <p:nvPr>
            <p:ph type="dt" sz="half" idx="10"/>
          </p:nvPr>
        </p:nvSpPr>
        <p:spPr/>
        <p:txBody>
          <a:bodyPr/>
          <a:lstStyle/>
          <a:p>
            <a:fld id="{A777F795-151B-490F-86DF-BD2D1AA02A24}" type="datetimeFigureOut">
              <a:rPr lang="en-US" smtClean="0"/>
              <a:t>2/27/2023</a:t>
            </a:fld>
            <a:endParaRPr lang="en-US"/>
          </a:p>
        </p:txBody>
      </p:sp>
      <p:sp>
        <p:nvSpPr>
          <p:cNvPr id="6" name="Footer Placeholder 5">
            <a:extLst>
              <a:ext uri="{FF2B5EF4-FFF2-40B4-BE49-F238E27FC236}">
                <a16:creationId xmlns:a16="http://schemas.microsoft.com/office/drawing/2014/main" id="{58354BCE-E2ED-51D2-1604-CF0F446F9E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BDA530-F2D8-50D9-AFC2-93E322B791FD}"/>
              </a:ext>
            </a:extLst>
          </p:cNvPr>
          <p:cNvSpPr>
            <a:spLocks noGrp="1"/>
          </p:cNvSpPr>
          <p:nvPr>
            <p:ph type="sldNum" sz="quarter" idx="12"/>
          </p:nvPr>
        </p:nvSpPr>
        <p:spPr/>
        <p:txBody>
          <a:bodyPr/>
          <a:lstStyle/>
          <a:p>
            <a:fld id="{70FCFE43-BC73-446D-B786-704EE2B973BA}" type="slidenum">
              <a:rPr lang="en-US" smtClean="0"/>
              <a:t>‹#›</a:t>
            </a:fld>
            <a:endParaRPr lang="en-US"/>
          </a:p>
        </p:txBody>
      </p:sp>
    </p:spTree>
    <p:extLst>
      <p:ext uri="{BB962C8B-B14F-4D97-AF65-F5344CB8AC3E}">
        <p14:creationId xmlns:p14="http://schemas.microsoft.com/office/powerpoint/2010/main" val="35238220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733E3-ACEE-F693-B2E1-BE8B553713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6642D7-26ED-42F7-2E30-497A756651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34D202A-9E4E-36B5-2DA3-88A57B8A4D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542474-E824-AEFC-0A66-8C0BEB35E5EE}"/>
              </a:ext>
            </a:extLst>
          </p:cNvPr>
          <p:cNvSpPr>
            <a:spLocks noGrp="1"/>
          </p:cNvSpPr>
          <p:nvPr>
            <p:ph type="dt" sz="half" idx="10"/>
          </p:nvPr>
        </p:nvSpPr>
        <p:spPr/>
        <p:txBody>
          <a:bodyPr/>
          <a:lstStyle/>
          <a:p>
            <a:fld id="{A777F795-151B-490F-86DF-BD2D1AA02A24}" type="datetimeFigureOut">
              <a:rPr lang="en-US" smtClean="0"/>
              <a:t>2/27/2023</a:t>
            </a:fld>
            <a:endParaRPr lang="en-US"/>
          </a:p>
        </p:txBody>
      </p:sp>
      <p:sp>
        <p:nvSpPr>
          <p:cNvPr id="6" name="Footer Placeholder 5">
            <a:extLst>
              <a:ext uri="{FF2B5EF4-FFF2-40B4-BE49-F238E27FC236}">
                <a16:creationId xmlns:a16="http://schemas.microsoft.com/office/drawing/2014/main" id="{9264BDD5-FF65-7CD7-20BA-403098796D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1FF1E9-682B-ACC5-B76C-7106A0460215}"/>
              </a:ext>
            </a:extLst>
          </p:cNvPr>
          <p:cNvSpPr>
            <a:spLocks noGrp="1"/>
          </p:cNvSpPr>
          <p:nvPr>
            <p:ph type="sldNum" sz="quarter" idx="12"/>
          </p:nvPr>
        </p:nvSpPr>
        <p:spPr/>
        <p:txBody>
          <a:bodyPr/>
          <a:lstStyle/>
          <a:p>
            <a:fld id="{70FCFE43-BC73-446D-B786-704EE2B973BA}" type="slidenum">
              <a:rPr lang="en-US" smtClean="0"/>
              <a:t>‹#›</a:t>
            </a:fld>
            <a:endParaRPr lang="en-US"/>
          </a:p>
        </p:txBody>
      </p:sp>
    </p:spTree>
    <p:extLst>
      <p:ext uri="{BB962C8B-B14F-4D97-AF65-F5344CB8AC3E}">
        <p14:creationId xmlns:p14="http://schemas.microsoft.com/office/powerpoint/2010/main" val="1901182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extLst>
              <a:ext uri="{BEBA8EAE-BF5A-486C-A8C5-ECC9F3942E4B}">
                <a14:imgProps xmlns:a14="http://schemas.microsoft.com/office/drawing/2010/main">
                  <a14:imgLayer r:embed="rId14">
                    <a14:imgEffect>
                      <a14:brightnessContrast bright="-4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2CF5129-362E-3CB7-544C-05F91967C62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FB049ABA-E496-B99A-62C4-CA6ECB2E6F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C8FAFAA-DA68-4AB7-49DC-4DCF2D339E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ffectLst>
                  <a:glow rad="139700">
                    <a:srgbClr val="FF0000">
                      <a:alpha val="40000"/>
                    </a:srgbClr>
                  </a:glow>
                </a:effectLst>
              </a:defRPr>
            </a:lvl1pPr>
          </a:lstStyle>
          <a:p>
            <a:fld id="{A777F795-151B-490F-86DF-BD2D1AA02A24}" type="datetimeFigureOut">
              <a:rPr lang="en-US" smtClean="0"/>
              <a:pPr/>
              <a:t>2/27/2023</a:t>
            </a:fld>
            <a:endParaRPr lang="en-US" dirty="0"/>
          </a:p>
        </p:txBody>
      </p:sp>
      <p:sp>
        <p:nvSpPr>
          <p:cNvPr id="5" name="Footer Placeholder 4">
            <a:extLst>
              <a:ext uri="{FF2B5EF4-FFF2-40B4-BE49-F238E27FC236}">
                <a16:creationId xmlns:a16="http://schemas.microsoft.com/office/drawing/2014/main" id="{FD602122-438A-CE67-EA12-1C89F8BF92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ffectLst>
                  <a:glow rad="139700">
                    <a:srgbClr val="FF0000">
                      <a:alpha val="40000"/>
                    </a:srgbClr>
                  </a:glow>
                </a:effectLst>
              </a:defRPr>
            </a:lvl1pPr>
          </a:lstStyle>
          <a:p>
            <a:endParaRPr lang="en-US" dirty="0"/>
          </a:p>
        </p:txBody>
      </p:sp>
      <p:sp>
        <p:nvSpPr>
          <p:cNvPr id="6" name="Slide Number Placeholder 5">
            <a:extLst>
              <a:ext uri="{FF2B5EF4-FFF2-40B4-BE49-F238E27FC236}">
                <a16:creationId xmlns:a16="http://schemas.microsoft.com/office/drawing/2014/main" id="{9DB22823-CD9A-A9D3-844C-5EC6DA9C76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ffectLst>
                  <a:glow rad="139700">
                    <a:srgbClr val="FF0000">
                      <a:alpha val="40000"/>
                    </a:srgbClr>
                  </a:glow>
                </a:effectLst>
              </a:defRPr>
            </a:lvl1pPr>
          </a:lstStyle>
          <a:p>
            <a:fld id="{70FCFE43-BC73-446D-B786-704EE2B973BA}" type="slidenum">
              <a:rPr lang="en-US" smtClean="0"/>
              <a:pPr/>
              <a:t>‹#›</a:t>
            </a:fld>
            <a:endParaRPr lang="en-US" dirty="0"/>
          </a:p>
        </p:txBody>
      </p:sp>
    </p:spTree>
    <p:extLst>
      <p:ext uri="{BB962C8B-B14F-4D97-AF65-F5344CB8AC3E}">
        <p14:creationId xmlns:p14="http://schemas.microsoft.com/office/powerpoint/2010/main" val="376967847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effectLst>
            <a:glow rad="139700">
              <a:srgbClr val="FF0000">
                <a:alpha val="40000"/>
              </a:srgbClr>
            </a:glow>
          </a:effectLst>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effectLst>
            <a:glow rad="139700">
              <a:srgbClr val="FF0000">
                <a:alpha val="40000"/>
              </a:srgbClr>
            </a:glo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effectLst>
            <a:glow rad="139700">
              <a:srgbClr val="FF0000">
                <a:alpha val="40000"/>
              </a:srgbClr>
            </a:glo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effectLst>
            <a:glow rad="139700">
              <a:srgbClr val="FF0000">
                <a:alpha val="40000"/>
              </a:srgbClr>
            </a:glo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glow rad="139700">
              <a:srgbClr val="FF0000">
                <a:alpha val="40000"/>
              </a:srgbClr>
            </a:glo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glow rad="139700">
              <a:srgbClr val="FF0000">
                <a:alpha val="40000"/>
              </a:srgbClr>
            </a:glo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6.xml"/><Relationship Id="rId5" Type="http://schemas.openxmlformats.org/officeDocument/2006/relationships/image" Target="../media/image11.jpg"/><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D8E73-8636-C0BA-B376-6B0E57BFF74B}"/>
              </a:ext>
            </a:extLst>
          </p:cNvPr>
          <p:cNvSpPr>
            <a:spLocks noGrp="1"/>
          </p:cNvSpPr>
          <p:nvPr>
            <p:ph type="ctrTitle"/>
          </p:nvPr>
        </p:nvSpPr>
        <p:spPr/>
        <p:txBody>
          <a:bodyPr/>
          <a:lstStyle/>
          <a:p>
            <a:r>
              <a:rPr lang="en-US" dirty="0"/>
              <a:t>Ceres AWX Project</a:t>
            </a:r>
          </a:p>
        </p:txBody>
      </p:sp>
      <p:sp>
        <p:nvSpPr>
          <p:cNvPr id="3" name="Subtitle 2">
            <a:extLst>
              <a:ext uri="{FF2B5EF4-FFF2-40B4-BE49-F238E27FC236}">
                <a16:creationId xmlns:a16="http://schemas.microsoft.com/office/drawing/2014/main" id="{D3D18863-A1BB-E053-61FA-0F3E3C44D418}"/>
              </a:ext>
            </a:extLst>
          </p:cNvPr>
          <p:cNvSpPr>
            <a:spLocks noGrp="1"/>
          </p:cNvSpPr>
          <p:nvPr>
            <p:ph type="subTitle" idx="1"/>
          </p:nvPr>
        </p:nvSpPr>
        <p:spPr/>
        <p:txBody>
          <a:bodyPr/>
          <a:lstStyle/>
          <a:p>
            <a:r>
              <a:rPr lang="en-US" dirty="0"/>
              <a:t>Automating the deployment of an Automation Platform</a:t>
            </a:r>
          </a:p>
        </p:txBody>
      </p:sp>
    </p:spTree>
    <p:extLst>
      <p:ext uri="{BB962C8B-B14F-4D97-AF65-F5344CB8AC3E}">
        <p14:creationId xmlns:p14="http://schemas.microsoft.com/office/powerpoint/2010/main" val="36830395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243E32-1219-14D5-7140-6E1288636900}"/>
              </a:ext>
            </a:extLst>
          </p:cNvPr>
          <p:cNvSpPr>
            <a:spLocks noGrp="1"/>
          </p:cNvSpPr>
          <p:nvPr>
            <p:ph type="title"/>
          </p:nvPr>
        </p:nvSpPr>
        <p:spPr>
          <a:xfrm>
            <a:off x="838200" y="365125"/>
            <a:ext cx="10639926" cy="1325563"/>
          </a:xfrm>
        </p:spPr>
        <p:txBody>
          <a:bodyPr>
            <a:normAutofit/>
          </a:bodyPr>
          <a:lstStyle/>
          <a:p>
            <a:r>
              <a:rPr lang="en-US" sz="4000" dirty="0"/>
              <a:t>Where Can I Get The Ceres AWX Project?</a:t>
            </a:r>
          </a:p>
        </p:txBody>
      </p:sp>
      <p:sp>
        <p:nvSpPr>
          <p:cNvPr id="5" name="TextBox 4">
            <a:extLst>
              <a:ext uri="{FF2B5EF4-FFF2-40B4-BE49-F238E27FC236}">
                <a16:creationId xmlns:a16="http://schemas.microsoft.com/office/drawing/2014/main" id="{1422DBD7-D9F3-4520-3CFC-7E7D91F8AE11}"/>
              </a:ext>
            </a:extLst>
          </p:cNvPr>
          <p:cNvSpPr txBox="1"/>
          <p:nvPr/>
        </p:nvSpPr>
        <p:spPr>
          <a:xfrm>
            <a:off x="1154469" y="1512006"/>
            <a:ext cx="10395857" cy="1508105"/>
          </a:xfrm>
          <a:prstGeom prst="rect">
            <a:avLst/>
          </a:prstGeom>
          <a:noFill/>
        </p:spPr>
        <p:txBody>
          <a:bodyPr wrap="square" rtlCol="0">
            <a:spAutoFit/>
          </a:bodyPr>
          <a:lstStyle/>
          <a:p>
            <a:r>
              <a:rPr lang="en-US" sz="2800" dirty="0">
                <a:effectLst>
                  <a:glow rad="139700">
                    <a:srgbClr val="FF0000">
                      <a:alpha val="40000"/>
                    </a:srgbClr>
                  </a:glow>
                </a:effectLst>
              </a:rPr>
              <a:t>Ceres AWX is a public project on GitHub available here:</a:t>
            </a:r>
          </a:p>
          <a:p>
            <a:endParaRPr lang="en-US" sz="2800" dirty="0">
              <a:effectLst>
                <a:glow rad="139700">
                  <a:srgbClr val="FF0000">
                    <a:alpha val="40000"/>
                  </a:srgbClr>
                </a:glow>
              </a:effectLst>
            </a:endParaRPr>
          </a:p>
          <a:p>
            <a:r>
              <a:rPr lang="en-US" sz="3600" b="1" dirty="0">
                <a:effectLst>
                  <a:glow rad="139700">
                    <a:srgbClr val="FF0000">
                      <a:alpha val="40000"/>
                    </a:srgbClr>
                  </a:glow>
                </a:effectLst>
                <a:latin typeface="Courier New" panose="02070309020205020404" pitchFamily="49" charset="0"/>
                <a:cs typeface="Courier New" panose="02070309020205020404" pitchFamily="49" charset="0"/>
              </a:rPr>
              <a:t>https://github.com/gowenrw/ceres_awx</a:t>
            </a:r>
          </a:p>
        </p:txBody>
      </p:sp>
      <p:sp>
        <p:nvSpPr>
          <p:cNvPr id="2" name="TextBox 1">
            <a:extLst>
              <a:ext uri="{FF2B5EF4-FFF2-40B4-BE49-F238E27FC236}">
                <a16:creationId xmlns:a16="http://schemas.microsoft.com/office/drawing/2014/main" id="{72D7643A-FE63-1E7E-761E-860053FD1D13}"/>
              </a:ext>
            </a:extLst>
          </p:cNvPr>
          <p:cNvSpPr txBox="1"/>
          <p:nvPr/>
        </p:nvSpPr>
        <p:spPr>
          <a:xfrm>
            <a:off x="1154469" y="3188406"/>
            <a:ext cx="10395857" cy="3539430"/>
          </a:xfrm>
          <a:prstGeom prst="rect">
            <a:avLst/>
          </a:prstGeom>
          <a:noFill/>
        </p:spPr>
        <p:txBody>
          <a:bodyPr wrap="square" rtlCol="0">
            <a:spAutoFit/>
          </a:bodyPr>
          <a:lstStyle/>
          <a:p>
            <a:r>
              <a:rPr lang="en-US" sz="2800" dirty="0">
                <a:effectLst>
                  <a:glow rad="139700">
                    <a:srgbClr val="FF0000">
                      <a:alpha val="40000"/>
                    </a:srgbClr>
                  </a:glow>
                </a:effectLst>
              </a:rPr>
              <a:t>The project is an ongoing work as I look to expand its use to other operating systems and other cloud environments.</a:t>
            </a:r>
          </a:p>
          <a:p>
            <a:endParaRPr lang="en-US" sz="2800" dirty="0">
              <a:effectLst>
                <a:glow rad="139700">
                  <a:srgbClr val="FF0000">
                    <a:alpha val="40000"/>
                  </a:srgbClr>
                </a:glow>
              </a:effectLst>
            </a:endParaRPr>
          </a:p>
          <a:p>
            <a:r>
              <a:rPr lang="en-US" sz="2800" dirty="0">
                <a:effectLst>
                  <a:glow rad="139700">
                    <a:srgbClr val="FF0000">
                      <a:alpha val="40000"/>
                    </a:srgbClr>
                  </a:glow>
                </a:effectLst>
              </a:rPr>
              <a:t>Feel free to let me know if you see something that can be improved.</a:t>
            </a:r>
          </a:p>
          <a:p>
            <a:endParaRPr lang="en-US" sz="2800" dirty="0">
              <a:effectLst>
                <a:glow rad="139700">
                  <a:srgbClr val="FF0000">
                    <a:alpha val="40000"/>
                  </a:srgbClr>
                </a:glow>
              </a:effectLst>
            </a:endParaRPr>
          </a:p>
          <a:p>
            <a:r>
              <a:rPr lang="en-US" sz="2800" dirty="0">
                <a:effectLst>
                  <a:glow rad="139700">
                    <a:srgbClr val="FF0000">
                      <a:alpha val="40000"/>
                    </a:srgbClr>
                  </a:glow>
                </a:effectLst>
              </a:rPr>
              <a:t>Thanks.</a:t>
            </a:r>
          </a:p>
          <a:p>
            <a:r>
              <a:rPr lang="en-US" sz="2800" dirty="0">
                <a:effectLst>
                  <a:glow rad="139700">
                    <a:srgbClr val="FF0000">
                      <a:alpha val="40000"/>
                    </a:srgbClr>
                  </a:glow>
                </a:effectLst>
              </a:rPr>
              <a:t>Richard Gowen a.k.a. @alt_bier</a:t>
            </a:r>
          </a:p>
          <a:p>
            <a:endParaRPr lang="en-US" sz="2800" dirty="0">
              <a:effectLst>
                <a:glow rad="139700">
                  <a:srgbClr val="FF0000">
                    <a:alpha val="40000"/>
                  </a:srgbClr>
                </a:glow>
              </a:effectLst>
            </a:endParaRPr>
          </a:p>
        </p:txBody>
      </p:sp>
    </p:spTree>
    <p:extLst>
      <p:ext uri="{BB962C8B-B14F-4D97-AF65-F5344CB8AC3E}">
        <p14:creationId xmlns:p14="http://schemas.microsoft.com/office/powerpoint/2010/main" val="3256302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C721C-B670-E824-81EF-3D425C0ED171}"/>
              </a:ext>
            </a:extLst>
          </p:cNvPr>
          <p:cNvSpPr>
            <a:spLocks noGrp="1"/>
          </p:cNvSpPr>
          <p:nvPr>
            <p:ph type="title"/>
          </p:nvPr>
        </p:nvSpPr>
        <p:spPr/>
        <p:txBody>
          <a:bodyPr/>
          <a:lstStyle/>
          <a:p>
            <a:r>
              <a:rPr lang="en-US" dirty="0"/>
              <a:t>Who am I and what is this project?</a:t>
            </a:r>
          </a:p>
        </p:txBody>
      </p:sp>
      <p:sp>
        <p:nvSpPr>
          <p:cNvPr id="3" name="Content Placeholder 2">
            <a:extLst>
              <a:ext uri="{FF2B5EF4-FFF2-40B4-BE49-F238E27FC236}">
                <a16:creationId xmlns:a16="http://schemas.microsoft.com/office/drawing/2014/main" id="{1D9AA6DA-DEF0-35CB-565F-146B91352737}"/>
              </a:ext>
            </a:extLst>
          </p:cNvPr>
          <p:cNvSpPr>
            <a:spLocks noGrp="1"/>
          </p:cNvSpPr>
          <p:nvPr>
            <p:ph idx="1"/>
          </p:nvPr>
        </p:nvSpPr>
        <p:spPr>
          <a:xfrm>
            <a:off x="838200" y="1825624"/>
            <a:ext cx="10515600" cy="4819015"/>
          </a:xfrm>
        </p:spPr>
        <p:txBody>
          <a:bodyPr>
            <a:normAutofit/>
          </a:bodyPr>
          <a:lstStyle/>
          <a:p>
            <a:pPr marL="0" indent="0">
              <a:buNone/>
            </a:pPr>
            <a:r>
              <a:rPr lang="en-US" dirty="0"/>
              <a:t>My name is Richard Gowen and among other things, I architect and implement security automation solutions for cloud infrastructure.</a:t>
            </a:r>
          </a:p>
          <a:p>
            <a:pPr marL="0" indent="0">
              <a:buNone/>
            </a:pPr>
            <a:r>
              <a:rPr lang="en-US" dirty="0"/>
              <a:t>Twitter: </a:t>
            </a:r>
            <a:r>
              <a:rPr lang="en-US" b="1" dirty="0">
                <a:highlight>
                  <a:srgbClr val="000000"/>
                </a:highlight>
                <a:latin typeface="Courier New" panose="02070309020205020404" pitchFamily="49" charset="0"/>
                <a:cs typeface="Courier New" panose="02070309020205020404" pitchFamily="49" charset="0"/>
              </a:rPr>
              <a:t>@alt_bier</a:t>
            </a:r>
            <a:r>
              <a:rPr lang="en-US" dirty="0"/>
              <a:t>       Mastodon: </a:t>
            </a:r>
            <a:r>
              <a:rPr lang="en-US" b="1" dirty="0">
                <a:highlight>
                  <a:srgbClr val="000000"/>
                </a:highlight>
                <a:latin typeface="Courier New" panose="02070309020205020404" pitchFamily="49" charset="0"/>
                <a:cs typeface="Courier New" panose="02070309020205020404" pitchFamily="49" charset="0"/>
              </a:rPr>
              <a:t>@alt_bier@defcon.social</a:t>
            </a:r>
          </a:p>
          <a:p>
            <a:pPr marL="0" indent="0">
              <a:buNone/>
            </a:pPr>
            <a:r>
              <a:rPr lang="en-US" dirty="0"/>
              <a:t>Projects: </a:t>
            </a:r>
            <a:r>
              <a:rPr lang="en-US" b="1" dirty="0">
                <a:highlight>
                  <a:srgbClr val="000000"/>
                </a:highlight>
                <a:latin typeface="Courier New" panose="02070309020205020404" pitchFamily="49" charset="0"/>
                <a:cs typeface="Courier New" panose="02070309020205020404" pitchFamily="49" charset="0"/>
              </a:rPr>
              <a:t>altbier.us </a:t>
            </a:r>
            <a:r>
              <a:rPr lang="en-US" dirty="0"/>
              <a:t>   Resume: </a:t>
            </a:r>
            <a:r>
              <a:rPr lang="en-US" b="1" dirty="0">
                <a:highlight>
                  <a:srgbClr val="000000"/>
                </a:highlight>
                <a:latin typeface="Courier New" panose="02070309020205020404" pitchFamily="49" charset="0"/>
                <a:cs typeface="Courier New" panose="02070309020205020404" pitchFamily="49" charset="0"/>
              </a:rPr>
              <a:t>gowen.net/resume/</a:t>
            </a:r>
            <a:endParaRPr lang="en-US" dirty="0"/>
          </a:p>
          <a:p>
            <a:pPr marL="0" indent="0">
              <a:buNone/>
            </a:pPr>
            <a:r>
              <a:rPr lang="en-US" dirty="0"/>
              <a:t>GitHub: </a:t>
            </a:r>
            <a:r>
              <a:rPr lang="en-US" b="1" dirty="0">
                <a:highlight>
                  <a:srgbClr val="000000"/>
                </a:highlight>
                <a:latin typeface="Courier New" panose="02070309020205020404" pitchFamily="49" charset="0"/>
                <a:cs typeface="Courier New" panose="02070309020205020404" pitchFamily="49" charset="0"/>
              </a:rPr>
              <a:t>github.com/gowenrw</a:t>
            </a:r>
          </a:p>
          <a:p>
            <a:pPr marL="0" indent="0">
              <a:buNone/>
            </a:pPr>
            <a:endParaRPr lang="en-US" dirty="0"/>
          </a:p>
          <a:p>
            <a:pPr marL="0" indent="0">
              <a:buNone/>
            </a:pPr>
            <a:r>
              <a:rPr lang="en-US" dirty="0"/>
              <a:t>The Ceres AWX Project is my attempt to bring the power of the enterprise (and thus expensive) Ansible Automation Platform (AAP) to the individual user </a:t>
            </a:r>
            <a:r>
              <a:rPr lang="en-US" b="1" u="sng" dirty="0"/>
              <a:t>easily</a:t>
            </a:r>
            <a:r>
              <a:rPr lang="en-US" dirty="0"/>
              <a:t> via AAP’s upstream project AWX. </a:t>
            </a:r>
          </a:p>
          <a:p>
            <a:pPr marL="0" indent="0">
              <a:buNone/>
            </a:pPr>
            <a:r>
              <a:rPr lang="en-US" dirty="0"/>
              <a:t>While AWX is free to use, it can be difficult install and configure.</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208533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243E32-1219-14D5-7140-6E1288636900}"/>
              </a:ext>
            </a:extLst>
          </p:cNvPr>
          <p:cNvSpPr>
            <a:spLocks noGrp="1"/>
          </p:cNvSpPr>
          <p:nvPr>
            <p:ph type="title"/>
          </p:nvPr>
        </p:nvSpPr>
        <p:spPr/>
        <p:txBody>
          <a:bodyPr/>
          <a:lstStyle/>
          <a:p>
            <a:r>
              <a:rPr lang="en-US" dirty="0"/>
              <a:t>What is Ansible?</a:t>
            </a:r>
          </a:p>
        </p:txBody>
      </p:sp>
      <p:sp>
        <p:nvSpPr>
          <p:cNvPr id="5" name="TextBox 4">
            <a:extLst>
              <a:ext uri="{FF2B5EF4-FFF2-40B4-BE49-F238E27FC236}">
                <a16:creationId xmlns:a16="http://schemas.microsoft.com/office/drawing/2014/main" id="{1422DBD7-D9F3-4520-3CFC-7E7D91F8AE11}"/>
              </a:ext>
            </a:extLst>
          </p:cNvPr>
          <p:cNvSpPr txBox="1"/>
          <p:nvPr/>
        </p:nvSpPr>
        <p:spPr>
          <a:xfrm>
            <a:off x="1154469" y="1512006"/>
            <a:ext cx="10395857" cy="1200329"/>
          </a:xfrm>
          <a:prstGeom prst="rect">
            <a:avLst/>
          </a:prstGeom>
          <a:noFill/>
        </p:spPr>
        <p:txBody>
          <a:bodyPr wrap="square" rtlCol="0">
            <a:spAutoFit/>
          </a:bodyPr>
          <a:lstStyle/>
          <a:p>
            <a:pPr marL="342900" indent="-342900">
              <a:buAutoNum type="arabicPeriod"/>
            </a:pPr>
            <a:r>
              <a:rPr lang="en-US" sz="2400" dirty="0">
                <a:effectLst>
                  <a:glow rad="139700">
                    <a:srgbClr val="FF0000">
                      <a:alpha val="40000"/>
                    </a:srgbClr>
                  </a:glow>
                </a:effectLst>
              </a:rPr>
              <a:t>Fictional Instantaneous Hyperspace Communication System featured in Orson Scott Card’s Ender’s Game</a:t>
            </a:r>
          </a:p>
          <a:p>
            <a:pPr marL="342900" indent="-342900">
              <a:buAutoNum type="arabicPeriod"/>
            </a:pPr>
            <a:r>
              <a:rPr lang="en-US" sz="2400" dirty="0">
                <a:effectLst>
                  <a:glow rad="139700">
                    <a:srgbClr val="FF0000">
                      <a:alpha val="40000"/>
                    </a:srgbClr>
                  </a:glow>
                </a:effectLst>
              </a:rPr>
              <a:t>Simple To Use IT Automation Software For Orchestrating Advanced IT Tasks</a:t>
            </a:r>
          </a:p>
        </p:txBody>
      </p:sp>
      <p:pic>
        <p:nvPicPr>
          <p:cNvPr id="7" name="Picture 6">
            <a:extLst>
              <a:ext uri="{FF2B5EF4-FFF2-40B4-BE49-F238E27FC236}">
                <a16:creationId xmlns:a16="http://schemas.microsoft.com/office/drawing/2014/main" id="{C61CA737-4FA9-961E-EC28-8394B1504593}"/>
              </a:ext>
            </a:extLst>
          </p:cNvPr>
          <p:cNvPicPr>
            <a:picLocks noChangeAspect="1"/>
          </p:cNvPicPr>
          <p:nvPr/>
        </p:nvPicPr>
        <p:blipFill rotWithShape="1">
          <a:blip r:embed="rId2"/>
          <a:srcRect l="8871" t="4319" r="9695" b="5719"/>
          <a:stretch/>
        </p:blipFill>
        <p:spPr>
          <a:xfrm>
            <a:off x="609600" y="3176336"/>
            <a:ext cx="4053710" cy="253465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Picture 8" descr="Qr code&#10;&#10;Description automatically generated with low confidence">
            <a:extLst>
              <a:ext uri="{FF2B5EF4-FFF2-40B4-BE49-F238E27FC236}">
                <a16:creationId xmlns:a16="http://schemas.microsoft.com/office/drawing/2014/main" id="{308F3592-9DD7-000B-B586-912D9F584072}"/>
              </a:ext>
            </a:extLst>
          </p:cNvPr>
          <p:cNvPicPr>
            <a:picLocks noChangeAspect="1"/>
          </p:cNvPicPr>
          <p:nvPr/>
        </p:nvPicPr>
        <p:blipFill rotWithShape="1">
          <a:blip r:embed="rId3">
            <a:extLst>
              <a:ext uri="{28A0092B-C50C-407E-A947-70E740481C1C}">
                <a14:useLocalDpi xmlns:a14="http://schemas.microsoft.com/office/drawing/2010/main" val="0"/>
              </a:ext>
            </a:extLst>
          </a:blip>
          <a:srcRect t="7777" b="6616"/>
          <a:stretch/>
        </p:blipFill>
        <p:spPr>
          <a:xfrm>
            <a:off x="8680775" y="3063876"/>
            <a:ext cx="2357856" cy="30353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0" name="TextBox 9">
            <a:extLst>
              <a:ext uri="{FF2B5EF4-FFF2-40B4-BE49-F238E27FC236}">
                <a16:creationId xmlns:a16="http://schemas.microsoft.com/office/drawing/2014/main" id="{40A8F7F7-5ABA-E117-4C6F-E585EE635766}"/>
              </a:ext>
            </a:extLst>
          </p:cNvPr>
          <p:cNvSpPr txBox="1"/>
          <p:nvPr/>
        </p:nvSpPr>
        <p:spPr>
          <a:xfrm>
            <a:off x="5119033" y="3429000"/>
            <a:ext cx="3244137" cy="1754326"/>
          </a:xfrm>
          <a:prstGeom prst="rect">
            <a:avLst/>
          </a:prstGeom>
          <a:noFill/>
        </p:spPr>
        <p:txBody>
          <a:bodyPr wrap="square" rtlCol="0">
            <a:spAutoFit/>
          </a:bodyPr>
          <a:lstStyle/>
          <a:p>
            <a:pPr marL="342900" indent="-342900">
              <a:buFont typeface="Wingdings" panose="05000000000000000000" pitchFamily="2" charset="2"/>
              <a:buChar char="ß"/>
            </a:pPr>
            <a:r>
              <a:rPr lang="en-US" sz="3600" dirty="0">
                <a:effectLst>
                  <a:glow rad="139700">
                    <a:srgbClr val="FF0000">
                      <a:alpha val="40000"/>
                    </a:srgbClr>
                  </a:glow>
                </a:effectLst>
              </a:rPr>
              <a:t> THIS ONE</a:t>
            </a:r>
          </a:p>
          <a:p>
            <a:endParaRPr lang="en-US" sz="3600" dirty="0">
              <a:effectLst>
                <a:glow rad="139700">
                  <a:srgbClr val="FF0000">
                    <a:alpha val="40000"/>
                  </a:srgbClr>
                </a:glow>
              </a:effectLst>
            </a:endParaRPr>
          </a:p>
          <a:p>
            <a:r>
              <a:rPr lang="en-US" sz="3600" dirty="0">
                <a:effectLst>
                  <a:glow rad="139700">
                    <a:srgbClr val="FF0000">
                      <a:alpha val="40000"/>
                    </a:srgbClr>
                  </a:glow>
                </a:effectLst>
              </a:rPr>
              <a:t>Not this one </a:t>
            </a:r>
            <a:r>
              <a:rPr lang="en-US" sz="3600" dirty="0">
                <a:effectLst>
                  <a:glow rad="139700">
                    <a:srgbClr val="FF0000">
                      <a:alpha val="40000"/>
                    </a:srgbClr>
                  </a:glow>
                </a:effectLst>
                <a:sym typeface="Wingdings" panose="05000000000000000000" pitchFamily="2" charset="2"/>
              </a:rPr>
              <a:t></a:t>
            </a:r>
            <a:endParaRPr lang="en-US" sz="3600" dirty="0">
              <a:effectLst>
                <a:glow rad="139700">
                  <a:srgbClr val="FF0000">
                    <a:alpha val="40000"/>
                  </a:srgbClr>
                </a:glow>
              </a:effectLst>
            </a:endParaRPr>
          </a:p>
        </p:txBody>
      </p:sp>
    </p:spTree>
    <p:extLst>
      <p:ext uri="{BB962C8B-B14F-4D97-AF65-F5344CB8AC3E}">
        <p14:creationId xmlns:p14="http://schemas.microsoft.com/office/powerpoint/2010/main" val="400012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243E32-1219-14D5-7140-6E1288636900}"/>
              </a:ext>
            </a:extLst>
          </p:cNvPr>
          <p:cNvSpPr>
            <a:spLocks noGrp="1"/>
          </p:cNvSpPr>
          <p:nvPr>
            <p:ph type="title"/>
          </p:nvPr>
        </p:nvSpPr>
        <p:spPr>
          <a:xfrm>
            <a:off x="838200" y="365125"/>
            <a:ext cx="10639926" cy="1325563"/>
          </a:xfrm>
        </p:spPr>
        <p:txBody>
          <a:bodyPr>
            <a:normAutofit/>
          </a:bodyPr>
          <a:lstStyle/>
          <a:p>
            <a:r>
              <a:rPr lang="en-US" sz="4000" dirty="0"/>
              <a:t>What are Ansible Automation Platform &amp; AWX?</a:t>
            </a:r>
          </a:p>
        </p:txBody>
      </p:sp>
      <p:sp>
        <p:nvSpPr>
          <p:cNvPr id="5" name="TextBox 4">
            <a:extLst>
              <a:ext uri="{FF2B5EF4-FFF2-40B4-BE49-F238E27FC236}">
                <a16:creationId xmlns:a16="http://schemas.microsoft.com/office/drawing/2014/main" id="{1422DBD7-D9F3-4520-3CFC-7E7D91F8AE11}"/>
              </a:ext>
            </a:extLst>
          </p:cNvPr>
          <p:cNvSpPr txBox="1"/>
          <p:nvPr/>
        </p:nvSpPr>
        <p:spPr>
          <a:xfrm>
            <a:off x="1154469" y="1512006"/>
            <a:ext cx="10395857" cy="2308324"/>
          </a:xfrm>
          <a:prstGeom prst="rect">
            <a:avLst/>
          </a:prstGeom>
          <a:noFill/>
        </p:spPr>
        <p:txBody>
          <a:bodyPr wrap="square" rtlCol="0">
            <a:spAutoFit/>
          </a:bodyPr>
          <a:lstStyle/>
          <a:p>
            <a:r>
              <a:rPr lang="en-US" sz="2400" dirty="0">
                <a:effectLst>
                  <a:glow rad="139700">
                    <a:srgbClr val="FF0000">
                      <a:alpha val="40000"/>
                    </a:srgbClr>
                  </a:glow>
                </a:effectLst>
              </a:rPr>
              <a:t>While Ansible in it’s CLI form has been around for more than a decade, scaling it up for enterprise use has always been a challenge.</a:t>
            </a:r>
          </a:p>
          <a:p>
            <a:endParaRPr lang="en-US" sz="2400" dirty="0">
              <a:effectLst>
                <a:glow rad="139700">
                  <a:srgbClr val="FF0000">
                    <a:alpha val="40000"/>
                  </a:srgbClr>
                </a:glow>
              </a:effectLst>
            </a:endParaRPr>
          </a:p>
          <a:p>
            <a:r>
              <a:rPr lang="en-US" sz="2400" dirty="0">
                <a:effectLst>
                  <a:glow rad="139700">
                    <a:srgbClr val="FF0000">
                      <a:alpha val="40000"/>
                    </a:srgbClr>
                  </a:glow>
                </a:effectLst>
              </a:rPr>
              <a:t>Ansible Automation Platform (AAP) and its upstream project AWX tackle this challenge by bundling Ansible and several other tools together in a scalable enterprise grade platform with an easy-to-use web interface.</a:t>
            </a:r>
          </a:p>
        </p:txBody>
      </p:sp>
      <p:pic>
        <p:nvPicPr>
          <p:cNvPr id="3" name="Picture 2">
            <a:extLst>
              <a:ext uri="{FF2B5EF4-FFF2-40B4-BE49-F238E27FC236}">
                <a16:creationId xmlns:a16="http://schemas.microsoft.com/office/drawing/2014/main" id="{12DDF861-0FBF-6874-090E-AE4D1055A5F4}"/>
              </a:ext>
            </a:extLst>
          </p:cNvPr>
          <p:cNvPicPr>
            <a:picLocks noChangeAspect="1"/>
          </p:cNvPicPr>
          <p:nvPr/>
        </p:nvPicPr>
        <p:blipFill rotWithShape="1">
          <a:blip r:embed="rId2"/>
          <a:srcRect t="3005"/>
          <a:stretch/>
        </p:blipFill>
        <p:spPr>
          <a:xfrm>
            <a:off x="838200" y="4047046"/>
            <a:ext cx="2971800" cy="1749122"/>
          </a:xfrm>
          <a:prstGeom prst="rect">
            <a:avLst/>
          </a:prstGeom>
        </p:spPr>
      </p:pic>
      <p:pic>
        <p:nvPicPr>
          <p:cNvPr id="12" name="Picture 11">
            <a:extLst>
              <a:ext uri="{FF2B5EF4-FFF2-40B4-BE49-F238E27FC236}">
                <a16:creationId xmlns:a16="http://schemas.microsoft.com/office/drawing/2014/main" id="{BC3D19AD-A209-D8DE-ED07-F8E91B0F3CE0}"/>
              </a:ext>
            </a:extLst>
          </p:cNvPr>
          <p:cNvPicPr>
            <a:picLocks noChangeAspect="1"/>
          </p:cNvPicPr>
          <p:nvPr/>
        </p:nvPicPr>
        <p:blipFill>
          <a:blip r:embed="rId3">
            <a:alphaModFix amt="85000"/>
          </a:blip>
          <a:stretch>
            <a:fillRect/>
          </a:stretch>
        </p:blipFill>
        <p:spPr>
          <a:xfrm>
            <a:off x="5364637" y="4573274"/>
            <a:ext cx="4449770" cy="2044332"/>
          </a:xfrm>
          <a:prstGeom prst="rect">
            <a:avLst/>
          </a:prstGeom>
        </p:spPr>
      </p:pic>
      <p:pic>
        <p:nvPicPr>
          <p:cNvPr id="8" name="Picture 7">
            <a:extLst>
              <a:ext uri="{FF2B5EF4-FFF2-40B4-BE49-F238E27FC236}">
                <a16:creationId xmlns:a16="http://schemas.microsoft.com/office/drawing/2014/main" id="{9442846C-AFBA-1B0B-94FD-66896215D868}"/>
              </a:ext>
            </a:extLst>
          </p:cNvPr>
          <p:cNvPicPr>
            <a:picLocks noChangeAspect="1"/>
          </p:cNvPicPr>
          <p:nvPr/>
        </p:nvPicPr>
        <p:blipFill rotWithShape="1">
          <a:blip r:embed="rId4">
            <a:alphaModFix amt="85000"/>
          </a:blip>
          <a:srcRect t="186"/>
          <a:stretch/>
        </p:blipFill>
        <p:spPr>
          <a:xfrm>
            <a:off x="8565179" y="4039136"/>
            <a:ext cx="3207329" cy="2308324"/>
          </a:xfrm>
          <a:prstGeom prst="rect">
            <a:avLst/>
          </a:prstGeom>
        </p:spPr>
      </p:pic>
      <p:sp>
        <p:nvSpPr>
          <p:cNvPr id="13" name="TextBox 12">
            <a:extLst>
              <a:ext uri="{FF2B5EF4-FFF2-40B4-BE49-F238E27FC236}">
                <a16:creationId xmlns:a16="http://schemas.microsoft.com/office/drawing/2014/main" id="{42038724-C92C-0C69-10D1-D4A1DE2F2EAE}"/>
              </a:ext>
            </a:extLst>
          </p:cNvPr>
          <p:cNvSpPr txBox="1"/>
          <p:nvPr/>
        </p:nvSpPr>
        <p:spPr>
          <a:xfrm>
            <a:off x="3863488" y="3926943"/>
            <a:ext cx="4572002" cy="646331"/>
          </a:xfrm>
          <a:prstGeom prst="rect">
            <a:avLst/>
          </a:prstGeom>
          <a:noFill/>
        </p:spPr>
        <p:txBody>
          <a:bodyPr wrap="square" rtlCol="0">
            <a:spAutoFit/>
          </a:bodyPr>
          <a:lstStyle/>
          <a:p>
            <a:pPr marL="342900" indent="-342900">
              <a:buFont typeface="Wingdings" panose="05000000000000000000" pitchFamily="2" charset="2"/>
              <a:buChar char="ß"/>
            </a:pPr>
            <a:r>
              <a:rPr lang="en-US" sz="3600" dirty="0">
                <a:effectLst>
                  <a:glow rad="139700">
                    <a:srgbClr val="FF0000">
                      <a:alpha val="40000"/>
                    </a:srgbClr>
                  </a:glow>
                </a:effectLst>
              </a:rPr>
              <a:t> CLI   vs.   Web UI </a:t>
            </a:r>
            <a:r>
              <a:rPr lang="en-US" sz="3600" dirty="0">
                <a:effectLst>
                  <a:glow rad="139700">
                    <a:srgbClr val="FF0000">
                      <a:alpha val="40000"/>
                    </a:srgbClr>
                  </a:glow>
                </a:effectLst>
                <a:sym typeface="Wingdings" panose="05000000000000000000" pitchFamily="2" charset="2"/>
              </a:rPr>
              <a:t></a:t>
            </a:r>
            <a:endParaRPr lang="en-US" sz="3600" dirty="0">
              <a:effectLst>
                <a:glow rad="139700">
                  <a:srgbClr val="FF0000">
                    <a:alpha val="40000"/>
                  </a:srgbClr>
                </a:glow>
              </a:effectLst>
            </a:endParaRPr>
          </a:p>
        </p:txBody>
      </p:sp>
    </p:spTree>
    <p:extLst>
      <p:ext uri="{BB962C8B-B14F-4D97-AF65-F5344CB8AC3E}">
        <p14:creationId xmlns:p14="http://schemas.microsoft.com/office/powerpoint/2010/main" val="42374689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243E32-1219-14D5-7140-6E1288636900}"/>
              </a:ext>
            </a:extLst>
          </p:cNvPr>
          <p:cNvSpPr>
            <a:spLocks noGrp="1"/>
          </p:cNvSpPr>
          <p:nvPr>
            <p:ph type="title"/>
          </p:nvPr>
        </p:nvSpPr>
        <p:spPr>
          <a:xfrm>
            <a:off x="838200" y="365125"/>
            <a:ext cx="10639926" cy="1325563"/>
          </a:xfrm>
        </p:spPr>
        <p:txBody>
          <a:bodyPr>
            <a:normAutofit/>
          </a:bodyPr>
          <a:lstStyle/>
          <a:p>
            <a:r>
              <a:rPr lang="en-US" sz="4000" dirty="0"/>
              <a:t>Why use AWX versus the CLI?</a:t>
            </a:r>
          </a:p>
        </p:txBody>
      </p:sp>
      <p:sp>
        <p:nvSpPr>
          <p:cNvPr id="5" name="TextBox 4">
            <a:extLst>
              <a:ext uri="{FF2B5EF4-FFF2-40B4-BE49-F238E27FC236}">
                <a16:creationId xmlns:a16="http://schemas.microsoft.com/office/drawing/2014/main" id="{1422DBD7-D9F3-4520-3CFC-7E7D91F8AE11}"/>
              </a:ext>
            </a:extLst>
          </p:cNvPr>
          <p:cNvSpPr txBox="1"/>
          <p:nvPr/>
        </p:nvSpPr>
        <p:spPr>
          <a:xfrm>
            <a:off x="1154469" y="1512006"/>
            <a:ext cx="10395857" cy="4524315"/>
          </a:xfrm>
          <a:prstGeom prst="rect">
            <a:avLst/>
          </a:prstGeom>
          <a:noFill/>
        </p:spPr>
        <p:txBody>
          <a:bodyPr wrap="square" rtlCol="0">
            <a:spAutoFit/>
          </a:bodyPr>
          <a:lstStyle/>
          <a:p>
            <a:r>
              <a:rPr lang="en-US" sz="2400" dirty="0">
                <a:effectLst>
                  <a:glow rad="139700">
                    <a:srgbClr val="FF0000">
                      <a:alpha val="40000"/>
                    </a:srgbClr>
                  </a:glow>
                </a:effectLst>
              </a:rPr>
              <a:t>The power of Ansible is that there are many community collections of code already written to do the things you need to do.  But they all have different python module requirements which may cause conflicts.  This can lead to complex python virtual environment configurations on the Ansible host.</a:t>
            </a:r>
          </a:p>
          <a:p>
            <a:endParaRPr lang="en-US" sz="2400" dirty="0">
              <a:effectLst>
                <a:glow rad="139700">
                  <a:srgbClr val="FF0000">
                    <a:alpha val="40000"/>
                  </a:srgbClr>
                </a:glow>
              </a:effectLst>
            </a:endParaRPr>
          </a:p>
          <a:p>
            <a:r>
              <a:rPr lang="en-US" sz="2400" dirty="0">
                <a:effectLst>
                  <a:glow rad="139700">
                    <a:srgbClr val="FF0000">
                      <a:alpha val="40000"/>
                    </a:srgbClr>
                  </a:glow>
                </a:effectLst>
              </a:rPr>
              <a:t>Newer versions of Ansible tackle this with ‘Execution Environment’ containers.  While its possible to use EE’s in the CLI this adds complexity and is not scalable</a:t>
            </a:r>
          </a:p>
          <a:p>
            <a:endParaRPr lang="en-US" sz="2400" dirty="0">
              <a:effectLst>
                <a:glow rad="139700">
                  <a:srgbClr val="FF0000">
                    <a:alpha val="40000"/>
                  </a:srgbClr>
                </a:glow>
              </a:effectLst>
            </a:endParaRPr>
          </a:p>
          <a:p>
            <a:r>
              <a:rPr lang="en-US" sz="2400" dirty="0">
                <a:effectLst>
                  <a:glow rad="139700">
                    <a:srgbClr val="FF0000">
                      <a:alpha val="40000"/>
                    </a:srgbClr>
                  </a:glow>
                </a:effectLst>
              </a:rPr>
              <a:t>AWX and AAP make use of EE containers in a portable, scalable, user-friendly interface.  In addition, these platforms have other features not available in the CLI, such as job scheduling, workflows (tying jobs together), target inventory mgt, credential mgt, external authentication hooks (e.g., key vaults), and more.</a:t>
            </a:r>
          </a:p>
        </p:txBody>
      </p:sp>
    </p:spTree>
    <p:extLst>
      <p:ext uri="{BB962C8B-B14F-4D97-AF65-F5344CB8AC3E}">
        <p14:creationId xmlns:p14="http://schemas.microsoft.com/office/powerpoint/2010/main" val="3979396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243E32-1219-14D5-7140-6E1288636900}"/>
              </a:ext>
            </a:extLst>
          </p:cNvPr>
          <p:cNvSpPr>
            <a:spLocks noGrp="1"/>
          </p:cNvSpPr>
          <p:nvPr>
            <p:ph type="title"/>
          </p:nvPr>
        </p:nvSpPr>
        <p:spPr>
          <a:xfrm>
            <a:off x="838200" y="365125"/>
            <a:ext cx="10639926" cy="1325563"/>
          </a:xfrm>
        </p:spPr>
        <p:txBody>
          <a:bodyPr>
            <a:normAutofit/>
          </a:bodyPr>
          <a:lstStyle/>
          <a:p>
            <a:r>
              <a:rPr lang="en-US" sz="4000" dirty="0"/>
              <a:t>What does the Ceres AWX project do?</a:t>
            </a:r>
          </a:p>
        </p:txBody>
      </p:sp>
      <p:sp>
        <p:nvSpPr>
          <p:cNvPr id="5" name="TextBox 4">
            <a:extLst>
              <a:ext uri="{FF2B5EF4-FFF2-40B4-BE49-F238E27FC236}">
                <a16:creationId xmlns:a16="http://schemas.microsoft.com/office/drawing/2014/main" id="{1422DBD7-D9F3-4520-3CFC-7E7D91F8AE11}"/>
              </a:ext>
            </a:extLst>
          </p:cNvPr>
          <p:cNvSpPr txBox="1"/>
          <p:nvPr/>
        </p:nvSpPr>
        <p:spPr>
          <a:xfrm>
            <a:off x="1154469" y="1512006"/>
            <a:ext cx="10395857" cy="3539430"/>
          </a:xfrm>
          <a:prstGeom prst="rect">
            <a:avLst/>
          </a:prstGeom>
          <a:noFill/>
        </p:spPr>
        <p:txBody>
          <a:bodyPr wrap="square" rtlCol="0">
            <a:spAutoFit/>
          </a:bodyPr>
          <a:lstStyle/>
          <a:p>
            <a:r>
              <a:rPr lang="en-US" sz="2800" dirty="0">
                <a:effectLst>
                  <a:glow rad="139700">
                    <a:srgbClr val="FF0000">
                      <a:alpha val="40000"/>
                    </a:srgbClr>
                  </a:glow>
                </a:effectLst>
              </a:rPr>
              <a:t>The main goal of this project is to automate the provisioning of Ansible AWX on a local VM or a VM in the cloud.</a:t>
            </a:r>
          </a:p>
          <a:p>
            <a:endParaRPr lang="en-US" sz="2800" dirty="0">
              <a:effectLst>
                <a:glow rad="139700">
                  <a:srgbClr val="FF0000">
                    <a:alpha val="40000"/>
                  </a:srgbClr>
                </a:glow>
              </a:effectLst>
            </a:endParaRPr>
          </a:p>
          <a:p>
            <a:r>
              <a:rPr lang="en-US" sz="2800" dirty="0">
                <a:effectLst>
                  <a:glow rad="139700">
                    <a:srgbClr val="FF0000">
                      <a:alpha val="40000"/>
                    </a:srgbClr>
                  </a:glow>
                </a:effectLst>
              </a:rPr>
              <a:t>Another goal is to automate the creation of custom Ansible execution environments for use with ansible-navigator and AWX.</a:t>
            </a:r>
          </a:p>
          <a:p>
            <a:endParaRPr lang="en-US" sz="2800" dirty="0">
              <a:effectLst>
                <a:glow rad="139700">
                  <a:srgbClr val="FF0000">
                    <a:alpha val="40000"/>
                  </a:srgbClr>
                </a:glow>
              </a:effectLst>
            </a:endParaRPr>
          </a:p>
          <a:p>
            <a:r>
              <a:rPr lang="en-US" sz="2800" dirty="0">
                <a:effectLst>
                  <a:glow rad="139700">
                    <a:srgbClr val="FF0000">
                      <a:alpha val="40000"/>
                    </a:srgbClr>
                  </a:glow>
                </a:effectLst>
              </a:rPr>
              <a:t>Finally, I wanted to meet these goals in a way that is accessible to those with limited Ansible knowledge (i.e., lots of documentation).</a:t>
            </a:r>
          </a:p>
        </p:txBody>
      </p:sp>
    </p:spTree>
    <p:extLst>
      <p:ext uri="{BB962C8B-B14F-4D97-AF65-F5344CB8AC3E}">
        <p14:creationId xmlns:p14="http://schemas.microsoft.com/office/powerpoint/2010/main" val="4004196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243E32-1219-14D5-7140-6E1288636900}"/>
              </a:ext>
            </a:extLst>
          </p:cNvPr>
          <p:cNvSpPr>
            <a:spLocks noGrp="1"/>
          </p:cNvSpPr>
          <p:nvPr>
            <p:ph type="title"/>
          </p:nvPr>
        </p:nvSpPr>
        <p:spPr>
          <a:xfrm>
            <a:off x="838200" y="365125"/>
            <a:ext cx="10639926" cy="1325563"/>
          </a:xfrm>
        </p:spPr>
        <p:txBody>
          <a:bodyPr>
            <a:normAutofit/>
          </a:bodyPr>
          <a:lstStyle/>
          <a:p>
            <a:r>
              <a:rPr lang="en-US" sz="4000" dirty="0"/>
              <a:t>How to use the Ceres AWX project</a:t>
            </a:r>
          </a:p>
        </p:txBody>
      </p:sp>
      <p:sp>
        <p:nvSpPr>
          <p:cNvPr id="5" name="TextBox 4">
            <a:extLst>
              <a:ext uri="{FF2B5EF4-FFF2-40B4-BE49-F238E27FC236}">
                <a16:creationId xmlns:a16="http://schemas.microsoft.com/office/drawing/2014/main" id="{1422DBD7-D9F3-4520-3CFC-7E7D91F8AE11}"/>
              </a:ext>
            </a:extLst>
          </p:cNvPr>
          <p:cNvSpPr txBox="1"/>
          <p:nvPr/>
        </p:nvSpPr>
        <p:spPr>
          <a:xfrm>
            <a:off x="1154469" y="1431796"/>
            <a:ext cx="10504131" cy="5262979"/>
          </a:xfrm>
          <a:prstGeom prst="rect">
            <a:avLst/>
          </a:prstGeom>
          <a:noFill/>
        </p:spPr>
        <p:txBody>
          <a:bodyPr wrap="square" rtlCol="0">
            <a:spAutoFit/>
          </a:bodyPr>
          <a:lstStyle/>
          <a:p>
            <a:pPr marL="457200" indent="-457200">
              <a:buFont typeface="Arial" panose="020B0604020202020204" pitchFamily="34" charset="0"/>
              <a:buChar char="•"/>
            </a:pPr>
            <a:r>
              <a:rPr lang="en-US" sz="2400" dirty="0">
                <a:effectLst>
                  <a:glow rad="139700">
                    <a:srgbClr val="FF0000">
                      <a:alpha val="40000"/>
                    </a:srgbClr>
                  </a:glow>
                </a:effectLst>
              </a:rPr>
              <a:t>Ready the local environment by installing requirements</a:t>
            </a:r>
          </a:p>
          <a:p>
            <a:pPr marL="914400" lvl="1" indent="-457200">
              <a:buFont typeface="Arial" panose="020B0604020202020204" pitchFamily="34" charset="0"/>
              <a:buChar char="•"/>
            </a:pPr>
            <a:r>
              <a:rPr lang="en-US" sz="2400" dirty="0">
                <a:effectLst>
                  <a:glow rad="139700">
                    <a:srgbClr val="FF0000">
                      <a:alpha val="40000"/>
                    </a:srgbClr>
                  </a:glow>
                </a:effectLst>
              </a:rPr>
              <a:t>ansible-navigator and podman or docker (see project README for details)</a:t>
            </a:r>
          </a:p>
          <a:p>
            <a:pPr marL="457200" indent="-457200">
              <a:buFont typeface="Arial" panose="020B0604020202020204" pitchFamily="34" charset="0"/>
              <a:buChar char="•"/>
            </a:pPr>
            <a:r>
              <a:rPr lang="en-US" sz="2400" dirty="0">
                <a:effectLst>
                  <a:glow rad="139700">
                    <a:srgbClr val="FF0000">
                      <a:alpha val="40000"/>
                    </a:srgbClr>
                  </a:glow>
                </a:effectLst>
              </a:rPr>
              <a:t>Get a Target VM ready for AWX</a:t>
            </a:r>
          </a:p>
          <a:p>
            <a:pPr marL="914400" lvl="1" indent="-457200">
              <a:buFont typeface="Arial" panose="020B0604020202020204" pitchFamily="34" charset="0"/>
              <a:buChar char="•"/>
            </a:pPr>
            <a:r>
              <a:rPr lang="en-US" sz="2400" dirty="0">
                <a:effectLst>
                  <a:glow rad="139700">
                    <a:srgbClr val="FF0000">
                      <a:alpha val="40000"/>
                    </a:srgbClr>
                  </a:glow>
                </a:effectLst>
              </a:rPr>
              <a:t>Minimum Hardware: 2 CPU cores &amp; 8GB RAM &amp; 10GB Free Disk</a:t>
            </a:r>
          </a:p>
          <a:p>
            <a:pPr marL="914400" lvl="1" indent="-457200">
              <a:buFont typeface="Arial" panose="020B0604020202020204" pitchFamily="34" charset="0"/>
              <a:buChar char="•"/>
            </a:pPr>
            <a:r>
              <a:rPr lang="en-US" sz="2400" dirty="0">
                <a:effectLst>
                  <a:glow rad="139700">
                    <a:srgbClr val="FF0000">
                      <a:alpha val="40000"/>
                    </a:srgbClr>
                  </a:glow>
                </a:effectLst>
              </a:rPr>
              <a:t>This can be a local VM or a VM in a cloud environment</a:t>
            </a:r>
          </a:p>
          <a:p>
            <a:pPr marL="914400" lvl="1" indent="-457200">
              <a:buFont typeface="Arial" panose="020B0604020202020204" pitchFamily="34" charset="0"/>
              <a:buChar char="•"/>
            </a:pPr>
            <a:r>
              <a:rPr lang="en-US" sz="2400" dirty="0">
                <a:effectLst>
                  <a:glow rad="139700">
                    <a:srgbClr val="FF0000">
                      <a:alpha val="40000"/>
                    </a:srgbClr>
                  </a:glow>
                </a:effectLst>
              </a:rPr>
              <a:t>Current OS requirements:</a:t>
            </a:r>
          </a:p>
          <a:p>
            <a:pPr marL="1371600" lvl="2" indent="-457200">
              <a:buFont typeface="Arial" panose="020B0604020202020204" pitchFamily="34" charset="0"/>
              <a:buChar char="•"/>
            </a:pPr>
            <a:r>
              <a:rPr lang="en-US" sz="2400" dirty="0">
                <a:effectLst>
                  <a:glow rad="139700">
                    <a:srgbClr val="FF0000">
                      <a:alpha val="40000"/>
                    </a:srgbClr>
                  </a:glow>
                </a:effectLst>
              </a:rPr>
              <a:t>Local: </a:t>
            </a:r>
            <a:r>
              <a:rPr lang="en-US" sz="2400" u="sng" dirty="0">
                <a:effectLst>
                  <a:glow rad="139700">
                    <a:srgbClr val="FF0000">
                      <a:alpha val="40000"/>
                    </a:srgbClr>
                  </a:glow>
                </a:effectLst>
              </a:rPr>
              <a:t>CentOS Stream 9</a:t>
            </a:r>
            <a:r>
              <a:rPr lang="en-US" sz="2400" dirty="0">
                <a:effectLst>
                  <a:glow rad="139700">
                    <a:srgbClr val="FF0000">
                      <a:alpha val="40000"/>
                    </a:srgbClr>
                  </a:glow>
                </a:effectLst>
              </a:rPr>
              <a:t> or </a:t>
            </a:r>
            <a:r>
              <a:rPr lang="en-US" sz="2400" u="sng" dirty="0">
                <a:effectLst>
                  <a:glow rad="139700">
                    <a:srgbClr val="FF0000">
                      <a:alpha val="40000"/>
                    </a:srgbClr>
                  </a:glow>
                </a:effectLst>
              </a:rPr>
              <a:t>Rocky Linux 9</a:t>
            </a:r>
            <a:r>
              <a:rPr lang="en-US" sz="2400" dirty="0">
                <a:effectLst>
                  <a:glow rad="139700">
                    <a:srgbClr val="FF0000">
                      <a:alpha val="40000"/>
                    </a:srgbClr>
                  </a:glow>
                </a:effectLst>
              </a:rPr>
              <a:t> - Cloud: </a:t>
            </a:r>
            <a:r>
              <a:rPr lang="en-US" sz="2400" u="sng" dirty="0">
                <a:effectLst>
                  <a:glow rad="139700">
                    <a:srgbClr val="FF0000">
                      <a:alpha val="40000"/>
                    </a:srgbClr>
                  </a:glow>
                </a:effectLst>
              </a:rPr>
              <a:t>RHEL 9</a:t>
            </a:r>
            <a:r>
              <a:rPr lang="en-US" sz="2400" dirty="0">
                <a:effectLst>
                  <a:glow rad="139700">
                    <a:srgbClr val="FF0000">
                      <a:alpha val="40000"/>
                    </a:srgbClr>
                  </a:glow>
                </a:effectLst>
              </a:rPr>
              <a:t> </a:t>
            </a:r>
          </a:p>
          <a:p>
            <a:pPr marL="457200" indent="-457200">
              <a:buFont typeface="Arial" panose="020B0604020202020204" pitchFamily="34" charset="0"/>
              <a:buChar char="•"/>
            </a:pPr>
            <a:r>
              <a:rPr lang="en-US" sz="2400" dirty="0">
                <a:effectLst>
                  <a:glow rad="139700">
                    <a:srgbClr val="FF0000">
                      <a:alpha val="40000"/>
                    </a:srgbClr>
                  </a:glow>
                </a:effectLst>
              </a:rPr>
              <a:t>For convenience, this project contains a Vagrant/VirtualBox configuration as well as an Azure setup automation job to provision the target VM</a:t>
            </a:r>
          </a:p>
          <a:p>
            <a:pPr marL="914400" lvl="1" indent="-457200">
              <a:buFont typeface="Arial" panose="020B0604020202020204" pitchFamily="34" charset="0"/>
              <a:buChar char="•"/>
            </a:pPr>
            <a:r>
              <a:rPr lang="en-US" sz="2400" dirty="0">
                <a:effectLst>
                  <a:glow rad="139700">
                    <a:srgbClr val="FF0000">
                      <a:alpha val="40000"/>
                    </a:srgbClr>
                  </a:glow>
                </a:effectLst>
              </a:rPr>
              <a:t>For a local VM simply invoke vagrant with  </a:t>
            </a:r>
            <a:r>
              <a:rPr lang="en-US" sz="2400" dirty="0">
                <a:effectLst>
                  <a:glow rad="139700">
                    <a:srgbClr val="FFFF00">
                      <a:alpha val="40000"/>
                    </a:srgbClr>
                  </a:glow>
                </a:effectLst>
                <a:latin typeface="Courier New" panose="02070309020205020404" pitchFamily="49" charset="0"/>
                <a:cs typeface="Courier New" panose="02070309020205020404" pitchFamily="49" charset="0"/>
              </a:rPr>
              <a:t>vagrant </a:t>
            </a:r>
            <a:r>
              <a:rPr lang="en-US" sz="2400">
                <a:effectLst>
                  <a:glow rad="139700">
                    <a:srgbClr val="FFFF00">
                      <a:alpha val="40000"/>
                    </a:srgbClr>
                  </a:glow>
                </a:effectLst>
                <a:latin typeface="Courier New" panose="02070309020205020404" pitchFamily="49" charset="0"/>
                <a:cs typeface="Courier New" panose="02070309020205020404" pitchFamily="49" charset="0"/>
              </a:rPr>
              <a:t>up ceres-c9</a:t>
            </a:r>
            <a:endParaRPr lang="en-US" sz="2400" dirty="0">
              <a:effectLst>
                <a:glow rad="139700">
                  <a:srgbClr val="FFFF00">
                    <a:alpha val="40000"/>
                  </a:srgbClr>
                </a:glow>
              </a:effectLst>
              <a:latin typeface="Courier New" panose="02070309020205020404" pitchFamily="49" charset="0"/>
              <a:cs typeface="Courier New" panose="02070309020205020404" pitchFamily="49" charset="0"/>
            </a:endParaRPr>
          </a:p>
          <a:p>
            <a:pPr marL="914400" lvl="1" indent="-457200">
              <a:buFont typeface="Arial" panose="020B0604020202020204" pitchFamily="34" charset="0"/>
              <a:buChar char="•"/>
            </a:pPr>
            <a:r>
              <a:rPr lang="en-US" sz="2400" dirty="0">
                <a:effectLst>
                  <a:glow rad="139700">
                    <a:srgbClr val="FF0000">
                      <a:alpha val="40000"/>
                    </a:srgbClr>
                  </a:glow>
                </a:effectLst>
              </a:rPr>
              <a:t>The Azure setup job creates the VNET, Subnet, NSG, ASG, NICs, and VM</a:t>
            </a:r>
          </a:p>
          <a:p>
            <a:pPr marL="914400" lvl="1" indent="-457200">
              <a:buFont typeface="Arial" panose="020B0604020202020204" pitchFamily="34" charset="0"/>
              <a:buChar char="•"/>
            </a:pPr>
            <a:r>
              <a:rPr lang="en-US" sz="2400" dirty="0">
                <a:effectLst>
                  <a:glow rad="139700">
                    <a:srgbClr val="FF0000">
                      <a:alpha val="40000"/>
                    </a:srgbClr>
                  </a:glow>
                </a:effectLst>
              </a:rPr>
              <a:t>You need to supply as variables the Azure Tenant-ID, Subscription, Resource-Group, and Service-Principal details then run this playbook:</a:t>
            </a:r>
          </a:p>
          <a:p>
            <a:pPr lvl="2"/>
            <a:r>
              <a:rPr lang="en-US" sz="2400" dirty="0">
                <a:effectLst>
                  <a:glow rad="139700">
                    <a:srgbClr val="FFFF00">
                      <a:alpha val="40000"/>
                    </a:srgbClr>
                  </a:glow>
                </a:effectLst>
                <a:latin typeface="Courier New" panose="02070309020205020404" pitchFamily="49" charset="0"/>
                <a:cs typeface="Courier New" panose="02070309020205020404" pitchFamily="49" charset="0"/>
              </a:rPr>
              <a:t>ansible-navigator run ceres.playbook.azsetup.yml</a:t>
            </a:r>
          </a:p>
        </p:txBody>
      </p:sp>
    </p:spTree>
    <p:extLst>
      <p:ext uri="{BB962C8B-B14F-4D97-AF65-F5344CB8AC3E}">
        <p14:creationId xmlns:p14="http://schemas.microsoft.com/office/powerpoint/2010/main" val="330841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243E32-1219-14D5-7140-6E1288636900}"/>
              </a:ext>
            </a:extLst>
          </p:cNvPr>
          <p:cNvSpPr>
            <a:spLocks noGrp="1"/>
          </p:cNvSpPr>
          <p:nvPr>
            <p:ph type="title"/>
          </p:nvPr>
        </p:nvSpPr>
        <p:spPr>
          <a:xfrm>
            <a:off x="838200" y="365125"/>
            <a:ext cx="10639926" cy="1325563"/>
          </a:xfrm>
        </p:spPr>
        <p:txBody>
          <a:bodyPr>
            <a:normAutofit/>
          </a:bodyPr>
          <a:lstStyle/>
          <a:p>
            <a:r>
              <a:rPr lang="en-US" sz="4000" dirty="0"/>
              <a:t>How to use the Ceres AWX project</a:t>
            </a:r>
          </a:p>
        </p:txBody>
      </p:sp>
      <p:sp>
        <p:nvSpPr>
          <p:cNvPr id="5" name="TextBox 4">
            <a:extLst>
              <a:ext uri="{FF2B5EF4-FFF2-40B4-BE49-F238E27FC236}">
                <a16:creationId xmlns:a16="http://schemas.microsoft.com/office/drawing/2014/main" id="{1422DBD7-D9F3-4520-3CFC-7E7D91F8AE11}"/>
              </a:ext>
            </a:extLst>
          </p:cNvPr>
          <p:cNvSpPr txBox="1"/>
          <p:nvPr/>
        </p:nvSpPr>
        <p:spPr>
          <a:xfrm>
            <a:off x="1154469" y="1512006"/>
            <a:ext cx="10504131" cy="2308324"/>
          </a:xfrm>
          <a:prstGeom prst="rect">
            <a:avLst/>
          </a:prstGeom>
          <a:noFill/>
        </p:spPr>
        <p:txBody>
          <a:bodyPr wrap="square" rtlCol="0">
            <a:spAutoFit/>
          </a:bodyPr>
          <a:lstStyle/>
          <a:p>
            <a:pPr marL="457200" indent="-457200">
              <a:buFont typeface="Arial" panose="020B0604020202020204" pitchFamily="34" charset="0"/>
              <a:buChar char="•"/>
            </a:pPr>
            <a:r>
              <a:rPr lang="en-US" sz="2400" dirty="0">
                <a:effectLst>
                  <a:glow rad="139700">
                    <a:srgbClr val="FF0000">
                      <a:alpha val="40000"/>
                    </a:srgbClr>
                  </a:glow>
                </a:effectLst>
              </a:rPr>
              <a:t>Execute the Ansible automation playbook to provision AWX (including all it’s requirements such as Kubernetes) onto the target VM</a:t>
            </a:r>
          </a:p>
          <a:p>
            <a:pPr marL="914400" lvl="1" indent="-457200">
              <a:buFont typeface="Arial" panose="020B0604020202020204" pitchFamily="34" charset="0"/>
              <a:buChar char="•"/>
            </a:pPr>
            <a:r>
              <a:rPr lang="en-US" sz="2400" dirty="0">
                <a:effectLst>
                  <a:glow rad="139700">
                    <a:srgbClr val="FF0000">
                      <a:alpha val="40000"/>
                    </a:srgbClr>
                  </a:glow>
                </a:effectLst>
              </a:rPr>
              <a:t>For a Local VM (CentOS Stream 9 / </a:t>
            </a:r>
            <a:r>
              <a:rPr lang="en-US" sz="2400">
                <a:effectLst>
                  <a:glow rad="139700">
                    <a:srgbClr val="FF0000">
                      <a:alpha val="40000"/>
                    </a:srgbClr>
                  </a:glow>
                </a:effectLst>
              </a:rPr>
              <a:t>Rocky Linux 9) </a:t>
            </a:r>
            <a:r>
              <a:rPr lang="en-US" sz="2400" dirty="0">
                <a:effectLst>
                  <a:glow rad="139700">
                    <a:srgbClr val="FF0000">
                      <a:alpha val="40000"/>
                    </a:srgbClr>
                  </a:glow>
                </a:effectLst>
              </a:rPr>
              <a:t>use this playbook: </a:t>
            </a:r>
          </a:p>
          <a:p>
            <a:pPr lvl="2"/>
            <a:r>
              <a:rPr lang="en-US" sz="2400" dirty="0">
                <a:effectLst>
                  <a:glow rad="139700">
                    <a:srgbClr val="FFFF00">
                      <a:alpha val="40000"/>
                    </a:srgbClr>
                  </a:glow>
                </a:effectLst>
                <a:latin typeface="Courier New" panose="02070309020205020404" pitchFamily="49" charset="0"/>
                <a:cs typeface="Courier New" panose="02070309020205020404" pitchFamily="49" charset="0"/>
              </a:rPr>
              <a:t>ansible-navigator run ceres.playbook.dev.yml</a:t>
            </a:r>
          </a:p>
          <a:p>
            <a:pPr marL="914400" lvl="1" indent="-457200">
              <a:buFont typeface="Arial" panose="020B0604020202020204" pitchFamily="34" charset="0"/>
              <a:buChar char="•"/>
            </a:pPr>
            <a:r>
              <a:rPr lang="en-US" sz="2400" dirty="0">
                <a:effectLst>
                  <a:glow rad="139700">
                    <a:srgbClr val="FF0000">
                      <a:alpha val="40000"/>
                    </a:srgbClr>
                  </a:glow>
                </a:effectLst>
              </a:rPr>
              <a:t>For a Cloud VM (RHEL 9) use this playbook: </a:t>
            </a:r>
          </a:p>
          <a:p>
            <a:pPr lvl="2"/>
            <a:r>
              <a:rPr lang="en-US" sz="2400" dirty="0">
                <a:effectLst>
                  <a:glow rad="139700">
                    <a:srgbClr val="FFFF00">
                      <a:alpha val="40000"/>
                    </a:srgbClr>
                  </a:glow>
                </a:effectLst>
                <a:latin typeface="Courier New" panose="02070309020205020404" pitchFamily="49" charset="0"/>
                <a:cs typeface="Courier New" panose="02070309020205020404" pitchFamily="49" charset="0"/>
              </a:rPr>
              <a:t>ansible-navigator run ceres.playbook.qa.yml</a:t>
            </a:r>
          </a:p>
        </p:txBody>
      </p:sp>
    </p:spTree>
    <p:extLst>
      <p:ext uri="{BB962C8B-B14F-4D97-AF65-F5344CB8AC3E}">
        <p14:creationId xmlns:p14="http://schemas.microsoft.com/office/powerpoint/2010/main" val="4180697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1243E32-1219-14D5-7140-6E1288636900}"/>
              </a:ext>
            </a:extLst>
          </p:cNvPr>
          <p:cNvSpPr>
            <a:spLocks noGrp="1"/>
          </p:cNvSpPr>
          <p:nvPr>
            <p:ph type="title"/>
          </p:nvPr>
        </p:nvSpPr>
        <p:spPr>
          <a:xfrm>
            <a:off x="838200" y="365125"/>
            <a:ext cx="10639926" cy="1325563"/>
          </a:xfrm>
        </p:spPr>
        <p:txBody>
          <a:bodyPr>
            <a:normAutofit/>
          </a:bodyPr>
          <a:lstStyle/>
          <a:p>
            <a:r>
              <a:rPr lang="en-US" sz="4000" dirty="0"/>
              <a:t>Enjoy AWX!</a:t>
            </a:r>
          </a:p>
        </p:txBody>
      </p:sp>
      <p:sp>
        <p:nvSpPr>
          <p:cNvPr id="5" name="TextBox 4">
            <a:extLst>
              <a:ext uri="{FF2B5EF4-FFF2-40B4-BE49-F238E27FC236}">
                <a16:creationId xmlns:a16="http://schemas.microsoft.com/office/drawing/2014/main" id="{1422DBD7-D9F3-4520-3CFC-7E7D91F8AE11}"/>
              </a:ext>
            </a:extLst>
          </p:cNvPr>
          <p:cNvSpPr txBox="1"/>
          <p:nvPr/>
        </p:nvSpPr>
        <p:spPr>
          <a:xfrm>
            <a:off x="1154469" y="1512006"/>
            <a:ext cx="10395857" cy="954107"/>
          </a:xfrm>
          <a:prstGeom prst="rect">
            <a:avLst/>
          </a:prstGeom>
          <a:noFill/>
        </p:spPr>
        <p:txBody>
          <a:bodyPr wrap="square" rtlCol="0">
            <a:spAutoFit/>
          </a:bodyPr>
          <a:lstStyle/>
          <a:p>
            <a:r>
              <a:rPr lang="en-US" sz="2800" dirty="0">
                <a:effectLst>
                  <a:glow rad="139700">
                    <a:srgbClr val="FF0000">
                      <a:alpha val="40000"/>
                    </a:srgbClr>
                  </a:glow>
                </a:effectLst>
              </a:rPr>
              <a:t>When the automation job completes it will present you with the login information (URL &amp; Auth) for the Kubernetes Dashboard and AWX.</a:t>
            </a:r>
          </a:p>
        </p:txBody>
      </p:sp>
      <p:pic>
        <p:nvPicPr>
          <p:cNvPr id="3" name="Picture 2" descr="Graphical user interface, application&#10;&#10;Description automatically generated">
            <a:extLst>
              <a:ext uri="{FF2B5EF4-FFF2-40B4-BE49-F238E27FC236}">
                <a16:creationId xmlns:a16="http://schemas.microsoft.com/office/drawing/2014/main" id="{C99DC5D6-0B65-CCFF-158C-DC0101CF7565}"/>
              </a:ext>
            </a:extLst>
          </p:cNvPr>
          <p:cNvPicPr>
            <a:picLocks noChangeAspect="1"/>
          </p:cNvPicPr>
          <p:nvPr/>
        </p:nvPicPr>
        <p:blipFill rotWithShape="1">
          <a:blip r:embed="rId2">
            <a:extLst>
              <a:ext uri="{28A0092B-C50C-407E-A947-70E740481C1C}">
                <a14:useLocalDpi xmlns:a14="http://schemas.microsoft.com/office/drawing/2010/main" val="0"/>
              </a:ext>
            </a:extLst>
          </a:blip>
          <a:srcRect t="26140"/>
          <a:stretch/>
        </p:blipFill>
        <p:spPr>
          <a:xfrm>
            <a:off x="502920" y="2501230"/>
            <a:ext cx="3873780" cy="1841169"/>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339903A1-895A-B500-B758-255B2D0511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8588" y="3500667"/>
            <a:ext cx="4711738" cy="3054506"/>
          </a:xfrm>
          <a:prstGeom prst="rect">
            <a:avLst/>
          </a:prstGeom>
        </p:spPr>
      </p:pic>
      <p:pic>
        <p:nvPicPr>
          <p:cNvPr id="9" name="Picture 8" descr="Graphical user interface, text&#10;&#10;Description automatically generated">
            <a:extLst>
              <a:ext uri="{FF2B5EF4-FFF2-40B4-BE49-F238E27FC236}">
                <a16:creationId xmlns:a16="http://schemas.microsoft.com/office/drawing/2014/main" id="{2DB68A96-AFC7-87E7-9740-151532265311}"/>
              </a:ext>
            </a:extLst>
          </p:cNvPr>
          <p:cNvPicPr>
            <a:picLocks noChangeAspect="1"/>
          </p:cNvPicPr>
          <p:nvPr/>
        </p:nvPicPr>
        <p:blipFill rotWithShape="1">
          <a:blip r:embed="rId4">
            <a:extLst>
              <a:ext uri="{28A0092B-C50C-407E-A947-70E740481C1C}">
                <a14:useLocalDpi xmlns:a14="http://schemas.microsoft.com/office/drawing/2010/main" val="0"/>
              </a:ext>
            </a:extLst>
          </a:blip>
          <a:srcRect t="36660"/>
          <a:stretch/>
        </p:blipFill>
        <p:spPr>
          <a:xfrm>
            <a:off x="6260957" y="2501230"/>
            <a:ext cx="4260864" cy="1376814"/>
          </a:xfrm>
          <a:prstGeom prst="rect">
            <a:avLst/>
          </a:prstGeom>
        </p:spPr>
      </p:pic>
      <p:pic>
        <p:nvPicPr>
          <p:cNvPr id="11" name="Picture 10" descr="A screenshot of a computer&#10;&#10;Description automatically generated with medium confidence">
            <a:extLst>
              <a:ext uri="{FF2B5EF4-FFF2-40B4-BE49-F238E27FC236}">
                <a16:creationId xmlns:a16="http://schemas.microsoft.com/office/drawing/2014/main" id="{C8F8F9E8-4D5F-BEB0-1E23-7E3195318BD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45994" y="3401250"/>
            <a:ext cx="4703485" cy="3054506"/>
          </a:xfrm>
          <a:prstGeom prst="rect">
            <a:avLst/>
          </a:prstGeom>
        </p:spPr>
      </p:pic>
    </p:spTree>
    <p:extLst>
      <p:ext uri="{BB962C8B-B14F-4D97-AF65-F5344CB8AC3E}">
        <p14:creationId xmlns:p14="http://schemas.microsoft.com/office/powerpoint/2010/main" val="24931555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TotalTime>
  <Words>814</Words>
  <Application>Microsoft Office PowerPoint</Application>
  <PresentationFormat>Widescreen</PresentationFormat>
  <Paragraphs>64</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Courier New</vt:lpstr>
      <vt:lpstr>Franklin Gothic Book</vt:lpstr>
      <vt:lpstr>Franklin Gothic Medium</vt:lpstr>
      <vt:lpstr>Wingdings</vt:lpstr>
      <vt:lpstr>Office Theme</vt:lpstr>
      <vt:lpstr>Ceres AWX Project</vt:lpstr>
      <vt:lpstr>Who am I and what is this project?</vt:lpstr>
      <vt:lpstr>What is Ansible?</vt:lpstr>
      <vt:lpstr>What are Ansible Automation Platform &amp; AWX?</vt:lpstr>
      <vt:lpstr>Why use AWX versus the CLI?</vt:lpstr>
      <vt:lpstr>What does the Ceres AWX project do?</vt:lpstr>
      <vt:lpstr>How to use the Ceres AWX project</vt:lpstr>
      <vt:lpstr>How to use the Ceres AWX project</vt:lpstr>
      <vt:lpstr>Enjoy AWX!</vt:lpstr>
      <vt:lpstr>Where Can I Get The Ceres AWX 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Richard Gowen</dc:creator>
  <cp:lastModifiedBy>Richard Gowen</cp:lastModifiedBy>
  <cp:revision>1</cp:revision>
  <dcterms:created xsi:type="dcterms:W3CDTF">2023-02-25T13:35:39Z</dcterms:created>
  <dcterms:modified xsi:type="dcterms:W3CDTF">2023-02-27T17:16:19Z</dcterms:modified>
</cp:coreProperties>
</file>

<file path=docProps/thumbnail.jpeg>
</file>